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54C_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3D_0.xml" ContentType="application/vnd.ms-powerpoint.comments+xml"/>
  <Override PartName="/ppt/notesSlides/notesSlide10.xml" ContentType="application/vnd.openxmlformats-officedocument.presentationml.notesSlide+xml"/>
  <Override PartName="/ppt/comments/modernComment_3FA_0.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26_0.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402_0.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4"/>
    <p:sldMasterId id="2147483681" r:id="rId5"/>
    <p:sldMasterId id="2147483783" r:id="rId6"/>
    <p:sldMasterId id="2147483807" r:id="rId7"/>
    <p:sldMasterId id="2147483820" r:id="rId8"/>
  </p:sldMasterIdLst>
  <p:notesMasterIdLst>
    <p:notesMasterId r:id="rId58"/>
  </p:notesMasterIdLst>
  <p:sldIdLst>
    <p:sldId id="263" r:id="rId9"/>
    <p:sldId id="284" r:id="rId10"/>
    <p:sldId id="259" r:id="rId11"/>
    <p:sldId id="289" r:id="rId12"/>
    <p:sldId id="278" r:id="rId13"/>
    <p:sldId id="1359" r:id="rId14"/>
    <p:sldId id="1360" r:id="rId15"/>
    <p:sldId id="271" r:id="rId16"/>
    <p:sldId id="1356" r:id="rId17"/>
    <p:sldId id="1357" r:id="rId18"/>
    <p:sldId id="317" r:id="rId19"/>
    <p:sldId id="1018" r:id="rId20"/>
    <p:sldId id="1019" r:id="rId21"/>
    <p:sldId id="1021" r:id="rId22"/>
    <p:sldId id="294" r:id="rId23"/>
    <p:sldId id="1023" r:id="rId24"/>
    <p:sldId id="1024" r:id="rId25"/>
    <p:sldId id="1025" r:id="rId26"/>
    <p:sldId id="1026" r:id="rId27"/>
    <p:sldId id="1041" r:id="rId28"/>
    <p:sldId id="1103" r:id="rId29"/>
    <p:sldId id="1257" r:id="rId30"/>
    <p:sldId id="1082" r:id="rId31"/>
    <p:sldId id="1361" r:id="rId32"/>
    <p:sldId id="1032" r:id="rId33"/>
    <p:sldId id="1039" r:id="rId34"/>
    <p:sldId id="314" r:id="rId35"/>
    <p:sldId id="1348" r:id="rId36"/>
    <p:sldId id="1222" r:id="rId37"/>
    <p:sldId id="1240" r:id="rId38"/>
    <p:sldId id="1351" r:id="rId39"/>
    <p:sldId id="1241" r:id="rId40"/>
    <p:sldId id="1242" r:id="rId41"/>
    <p:sldId id="1243" r:id="rId42"/>
    <p:sldId id="1218" r:id="rId43"/>
    <p:sldId id="1219" r:id="rId44"/>
    <p:sldId id="606" r:id="rId45"/>
    <p:sldId id="1238" r:id="rId46"/>
    <p:sldId id="1246" r:id="rId47"/>
    <p:sldId id="1223" r:id="rId48"/>
    <p:sldId id="1224" r:id="rId49"/>
    <p:sldId id="1226" r:id="rId50"/>
    <p:sldId id="1228" r:id="rId51"/>
    <p:sldId id="1229" r:id="rId52"/>
    <p:sldId id="1033" r:id="rId53"/>
    <p:sldId id="1259" r:id="rId54"/>
    <p:sldId id="1363" r:id="rId55"/>
    <p:sldId id="315" r:id="rId56"/>
    <p:sldId id="316" r:id="rId57"/>
  </p:sldIdLst>
  <p:sldSz cx="12192000" cy="6858000"/>
  <p:notesSz cx="6858000" cy="9144000"/>
  <p:defaultTextStyle>
    <a:defPPr>
      <a:defRPr lang="en-US"/>
    </a:defPPr>
    <a:lvl1pPr algn="l" defTabSz="912813"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5613" indent="1588" algn="l" defTabSz="912813"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2813" indent="1588" algn="l" defTabSz="912813"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0013" indent="1588" algn="l" defTabSz="912813"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7213" indent="1588" algn="l" defTabSz="912813"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EA952D-5ADB-69D7-9070-4828DBABBC2D}" name="Louise Staunton" initials="LS" userId="S::LSTAUNTO@tcd.ie::acd4600a-4ed3-4449-908e-ed895d960e88" providerId="AD"/>
  <p188:author id="{F92CA248-5FBF-D172-275A-52AE18F3845A}" name="Anisha Pal" initials="AP" userId="S::palan@tcd.ie::69bfaf5f-eafd-4c22-8570-4fcf59a1dd37" providerId="AD"/>
  <p188:author id="{F4B23365-55EE-18B4-F32F-5C7F284EECE8}" name="Abdallah Hasaneen" initials="" userId="S::HASANEEA@tcd.ie::4330fd34-c162-4b38-87fc-ae4efc752ead" providerId="AD"/>
  <p188:author id="{3E6AAC72-D5AA-1B0E-6781-54C9AEACC4FE}" name="Anisha Pal" initials="" userId="S::PALAN@tcd.ie::69bfaf5f-eafd-4c22-8570-4fcf59a1dd37" providerId="AD"/>
  <p188:author id="{C25F72A0-A9AF-8247-6EA5-0F49C325031C}" name="Solange Daini" initials="SD" userId="S::dainiso@tcd.ie::85a95f48-79fb-4377-8788-975833935f70" providerId="AD"/>
  <p188:author id="{7F4379A9-23BF-5D87-471B-0B478A968425}" name="Jimena Alvarez Dominguez" initials="" userId="S::JALVAREZ@tcd.ie::7a3d4483-e090-4fd7-9360-8e35cd73b02e" providerId="AD"/>
  <p188:author id="{D944C7AC-C41F-1500-54E2-2CB1D59D01A4}" name="Abdallah Hasaneen" initials="AH" userId="S::hasaneea@tcd.ie::4330fd34-c162-4b38-87fc-ae4efc752ead" providerId="AD"/>
  <p188:author id="{B01002B4-A5F3-45FB-93F4-F2F9F68B9C18}" name="Jimena Alvarez Dominguez" initials="JD" userId="S::jalvarez@tcd.ie::7a3d4483-e090-4fd7-9360-8e35cd73b02e" providerId="AD"/>
  <p188:author id="{11A4F2C3-3E70-4706-F078-7A38D3B499AC}" name="Solange Daini" initials="SD" userId="S::DAINISO@tcd.ie::85a95f48-79fb-4377-8788-975833935f70" providerId="AD"/>
  <p188:author id="{7FB67DC9-0879-1494-30FC-FC44CEE88ECA}" name="Derina Johnson" initials="DJ" userId="S::johnsods@tcd.ie::55dced41-71cb-43c0-9471-b0c84d58a922" providerId="AD"/>
  <p188:author id="{8E1C0EE8-530F-CB28-9073-ED9F4744335D}" name="Reece Slade" initials="" userId="S::SLADER@tcd.ie::907583fd-75f9-4eb6-9e9b-b36d8b8556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6F0F8"/>
    <a:srgbClr val="50555A"/>
    <a:srgbClr val="0569B9"/>
    <a:srgbClr val="001E69"/>
    <a:srgbClr val="823278"/>
    <a:srgbClr val="DC281E"/>
    <a:srgbClr val="FF641E"/>
    <a:srgbClr val="C8AA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9A2DEA-F2B4-439D-A799-F5AAF9BC9AA2}" v="2" dt="2026-09-04T10:57:31.5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s>
</file>

<file path=ppt/comments/modernComment_3FA_0.xml><?xml version="1.0" encoding="utf-8"?>
<p188:cmLst xmlns:a="http://schemas.openxmlformats.org/drawingml/2006/main" xmlns:r="http://schemas.openxmlformats.org/officeDocument/2006/relationships" xmlns:p188="http://schemas.microsoft.com/office/powerpoint/2018/8/main">
  <p188:cm id="{78B94535-2EDA-46F2-B6AE-5827F359B816}" authorId="{11A4F2C3-3E70-4706-F078-7A38D3B499AC}" created="2026-08-31T17:42:17.509" startDate="2026-08-31T17:42:17.509" dueDate="2026-08-31T17:42:17.509" assignedTo="{F4B23365-55EE-18B4-F32F-5C7F284EECE8}" title="@Abdallah Hasaneen can you please revise?">
    <pc:sldMkLst xmlns:pc="http://schemas.microsoft.com/office/powerpoint/2013/main/command">
      <pc:docMk/>
      <pc:sldMk cId="0" sldId="1018"/>
    </pc:sldMkLst>
    <p188:replyLst>
      <p188:reply id="{D0908353-8FFA-46BE-BCEB-B3487FE983D2}" authorId="{D944C7AC-C41F-1500-54E2-2CB1D59D01A4}" created="2026-09-01T11:22:51.362">
        <p188:txBody>
          <a:bodyPr/>
          <a:lstStyle/>
          <a:p>
            <a:r>
              <a:rPr lang="en-GB"/>
              <a:t>done</a:t>
            </a:r>
          </a:p>
        </p188:txBody>
        <p188:extLst>
          <p:ext xmlns:p="http://schemas.openxmlformats.org/presentationml/2006/main" uri="{57CB4572-C831-44C2-8A1C-0ADB6CCDFE69}">
            <p223:reactions xmlns:p223="http://schemas.microsoft.com/office/powerpoint/2022/03/main">
              <p223:rxn type="👍">
                <p223:instance time="2026-09-04T02:49:23.596" authorId="{11A4F2C3-3E70-4706-F078-7A38D3B499AC}"/>
              </p223:rxn>
            </p223:reactions>
          </p:ext>
        </p188:extLst>
      </p188:reply>
    </p188:replyLst>
    <p188:txBody>
      <a:bodyPr/>
      <a:lstStyle/>
      <a:p>
        <a:r>
          <a:rPr lang="en-IE"/>
          <a:t>[@Abdallah Hasaneen] can you please revise?</a:t>
        </a:r>
      </a:p>
    </p188:txBody>
    <p188:extLst>
      <p:ext xmlns:p="http://schemas.openxmlformats.org/presentationml/2006/main" uri="{5BB2D875-25FF-4072-B9AC-8F64D62656EB}">
        <p228:taskDetails xmlns:p228="http://schemas.microsoft.com/office/powerpoint/2022/08/main">
          <p228:history>
            <p228:event time="2026-08-31T17:42:17.509" id="{7B0FA99A-CA02-4082-A60F-9B1D75CE0B8A}">
              <p228:atrbtn authorId="{11A4F2C3-3E70-4706-F078-7A38D3B499AC}"/>
              <p228:anchr>
                <p228:comment id="{78B94535-2EDA-46F2-B6AE-5827F359B816}"/>
              </p228:anchr>
              <p228:add/>
            </p228:event>
            <p228:event time="2026-08-31T17:42:17.509" id="{D0EA285E-14D0-4D03-9670-4C3FD23EE73D}">
              <p228:atrbtn authorId="{11A4F2C3-3E70-4706-F078-7A38D3B499AC}"/>
              <p228:anchr>
                <p228:comment id="{78B94535-2EDA-46F2-B6AE-5827F359B816}"/>
              </p228:anchr>
              <p228:asgn authorId="{F4B23365-55EE-18B4-F32F-5C7F284EECE8}"/>
            </p228:event>
            <p228:event time="2026-08-31T17:42:17.509" id="{46789D5D-C4FD-4EA1-8D6E-DF743AE3EE4B}">
              <p228:atrbtn authorId="{11A4F2C3-3E70-4706-F078-7A38D3B499AC}"/>
              <p228:anchr>
                <p228:comment id="{78B94535-2EDA-46F2-B6AE-5827F359B816}"/>
              </p228:anchr>
              <p228:title val="@Abdallah Hasaneen can you please revise?"/>
            </p228:event>
            <p228:event time="2026-08-31T17:42:17.509" id="{385661DA-6BAE-483D-A3D1-DB4B284D63C2}">
              <p228:atrbtn authorId="{11A4F2C3-3E70-4706-F078-7A38D3B499AC}"/>
              <p228:anchr>
                <p228:comment id="{78B94535-2EDA-46F2-B6AE-5827F359B816}"/>
              </p228:anchr>
              <p228:date stDt="2026-08-31T17:42:17.509" endDt="2026-08-31T17:42:17.509"/>
            </p228:event>
          </p228:history>
        </p228:taskDetails>
      </p:ext>
    </p188:extLst>
  </p188:cm>
</p188:cmLst>
</file>

<file path=ppt/comments/modernComment_13D_0.xml><?xml version="1.0" encoding="utf-8"?>
<p188:cmLst xmlns:a="http://schemas.openxmlformats.org/drawingml/2006/main" xmlns:r="http://schemas.openxmlformats.org/officeDocument/2006/relationships" xmlns:p188="http://schemas.microsoft.com/office/powerpoint/2018/8/main">
  <p188:cm id="{2362B7A0-37BC-4A0C-9126-19D9567CF5EB}" authorId="{7FB67DC9-0879-1494-30FC-FC44CEE88ECA}" created="2026-08-05T13:20:49.568" startDate="2026-08-17T10:12:47.810" dueDate="2026-08-17T10:12:47.810" assignedTo="{F4B23365-55EE-18B4-F32F-5C7F284EECE8}" title="@Abdallah Hasaneen as interim assistance">
    <ac:deMkLst xmlns:ac="http://schemas.microsoft.com/office/drawing/2013/main/command">
      <pc:docMk xmlns:pc="http://schemas.microsoft.com/office/powerpoint/2013/main/command"/>
      <pc:sldMk xmlns:pc="http://schemas.microsoft.com/office/powerpoint/2013/main/command" cId="0" sldId="317"/>
      <ac:spMk id="108548" creationId="{F7E999D9-BA7F-16B9-A4B8-ACA46FEDBE01}"/>
    </ac:deMkLst>
    <p188:replyLst>
      <p188:reply id="{7E349324-2D6A-4A57-9045-1A2CF4CE4ED3}" authorId="{C25F72A0-A9AF-8247-6EA5-0F49C325031C}" created="2026-08-17T10:12:47.810">
        <p188:txBody>
          <a:bodyPr/>
          <a:lstStyle/>
          <a:p>
            <a:r>
              <a:rPr lang="en-US"/>
              <a:t>[@Abdallah Hasaneen] as interim assistance </a:t>
            </a:r>
          </a:p>
        </p188:txBody>
      </p188:reply>
    </p188:replyLst>
    <p188:txBody>
      <a:bodyPr/>
      <a:lstStyle/>
      <a:p>
        <a:r>
          <a:rPr lang="en-GB"/>
          <a:t>Led by Immigration Officer</a:t>
        </a:r>
      </a:p>
    </p188:txBody>
    <p188:extLst>
      <p:ext xmlns:p="http://schemas.openxmlformats.org/presentationml/2006/main" uri="{5BB2D875-25FF-4072-B9AC-8F64D62656EB}">
        <p228:taskDetails xmlns:p228="http://schemas.microsoft.com/office/powerpoint/2022/08/main">
          <p228:history>
            <p228:event time="2026-08-17T10:12:47.810" id="{CC6EB813-2643-4EA1-A161-78964788ACA6}">
              <p228:atrbtn authorId="{C25F72A0-A9AF-8247-6EA5-0F49C325031C}"/>
              <p228:anchr>
                <p228:comment id="{7E349324-2D6A-4A57-9045-1A2CF4CE4ED3}"/>
              </p228:anchr>
              <p228:add/>
            </p228:event>
            <p228:event time="2026-08-17T10:12:47.810" id="{3DC36D93-9319-46D5-9A62-E4C3CAA16184}">
              <p228:atrbtn authorId="{C25F72A0-A9AF-8247-6EA5-0F49C325031C}"/>
              <p228:anchr>
                <p228:comment id="{7E349324-2D6A-4A57-9045-1A2CF4CE4ED3}"/>
              </p228:anchr>
              <p228:asgn authorId="{F4B23365-55EE-18B4-F32F-5C7F284EECE8}"/>
            </p228:event>
            <p228:event time="2026-08-17T10:12:47.810" id="{321A0CED-ECFC-40F7-BE8C-EBA71547CDC4}">
              <p228:atrbtn authorId="{C25F72A0-A9AF-8247-6EA5-0F49C325031C}"/>
              <p228:anchr>
                <p228:comment id="{7E349324-2D6A-4A57-9045-1A2CF4CE4ED3}"/>
              </p228:anchr>
              <p228:date stDt="2026-08-17T10:12:47.810" endDt="2026-08-17T10:12:47.810"/>
            </p228:event>
            <p228:event time="2026-08-17T10:12:47.810" id="{7FBE0877-E593-492A-BD2C-66E1D99C34E4}">
              <p228:atrbtn authorId="{C25F72A0-A9AF-8247-6EA5-0F49C325031C}"/>
              <p228:anchr>
                <p228:comment id="{7E349324-2D6A-4A57-9045-1A2CF4CE4ED3}"/>
              </p228:anchr>
              <p228:title val="@Abdallah Hasaneen as interim assistance"/>
            </p228:event>
          </p228:history>
        </p228:taskDetails>
      </p:ext>
    </p188:extLst>
  </p188:cm>
</p188:cmLst>
</file>

<file path=ppt/comments/modernComment_54C_0.xml><?xml version="1.0" encoding="utf-8"?>
<p188:cmLst xmlns:a="http://schemas.openxmlformats.org/drawingml/2006/main" xmlns:r="http://schemas.openxmlformats.org/officeDocument/2006/relationships" xmlns:p188="http://schemas.microsoft.com/office/powerpoint/2018/8/main">
  <p188:cm id="{6FB9180B-A17F-45D4-BF8F-9EADFEBCBCDD}" authorId="{11A4F2C3-3E70-4706-F078-7A38D3B499AC}" created="2026-09-01T10:32:00.262" startDate="2026-09-01T10:32:00.262" dueDate="2026-09-01T10:32:00.262" assignedTo="{3E6AAC72-D5AA-1B0E-6781-54C9AEACC4FE}" title="@Anisha Pal this space looks a bit empty - any way we can reorganise it or add content?">
    <ac:deMkLst xmlns:ac="http://schemas.microsoft.com/office/drawing/2013/main/command">
      <pc:docMk xmlns:pc="http://schemas.microsoft.com/office/powerpoint/2013/main/command"/>
      <pc:sldMk xmlns:pc="http://schemas.microsoft.com/office/powerpoint/2013/main/command" cId="0" sldId="1356"/>
      <ac:spMk id="204" creationId="{B5B34C93-1F2D-330C-1375-A155006576FA}"/>
    </ac:deMkLst>
    <p188:replyLst>
      <p188:reply id="{47E899F2-00D1-4064-BBD2-68A92B18D5A8}" authorId="{F92CA248-5FBF-D172-275A-52AE18F3845A}" created="2026-09-01T10:35:33.044">
        <p188:txBody>
          <a:bodyPr/>
          <a:lstStyle/>
          <a:p>
            <a:r>
              <a:rPr lang="en-US"/>
              <a:t>[@Solange Daini] I have had a look at your email regarding these presentations. Will take action on them and notify you by tomorrow. </a:t>
            </a:r>
          </a:p>
        </p188:txBody>
      </p188:reply>
    </p188:replyLst>
    <p188:txBody>
      <a:bodyPr/>
      <a:lstStyle/>
      <a:p>
        <a:r>
          <a:rPr lang="en-IE"/>
          <a:t>[@Anisha Pal] this space looks  a bit empty - any way we can reorganise it or add content?</a:t>
        </a:r>
      </a:p>
    </p188:txBody>
    <p188:extLst>
      <p:ext xmlns:p="http://schemas.openxmlformats.org/presentationml/2006/main" uri="{5BB2D875-25FF-4072-B9AC-8F64D62656EB}">
        <p228:taskDetails xmlns:p228="http://schemas.microsoft.com/office/powerpoint/2022/08/main">
          <p228:history>
            <p228:event time="2026-09-01T10:32:00.262" id="{D21C536B-9717-4DCC-83C5-A20866340B8C}">
              <p228:atrbtn authorId="{11A4F2C3-3E70-4706-F078-7A38D3B499AC}"/>
              <p228:anchr>
                <p228:comment id="{6FB9180B-A17F-45D4-BF8F-9EADFEBCBCDD}"/>
              </p228:anchr>
              <p228:add/>
            </p228:event>
            <p228:event time="2026-09-01T10:32:00.262" id="{9F574E54-C9BE-49C2-BF00-6E8FA0CA0881}">
              <p228:atrbtn authorId="{11A4F2C3-3E70-4706-F078-7A38D3B499AC}"/>
              <p228:anchr>
                <p228:comment id="{6FB9180B-A17F-45D4-BF8F-9EADFEBCBCDD}"/>
              </p228:anchr>
              <p228:asgn authorId="{3E6AAC72-D5AA-1B0E-6781-54C9AEACC4FE}"/>
            </p228:event>
            <p228:event time="2026-09-01T10:32:00.262" id="{73572257-EF16-4A6E-A655-E6DAC6D52BE5}">
              <p228:atrbtn authorId="{11A4F2C3-3E70-4706-F078-7A38D3B499AC}"/>
              <p228:anchr>
                <p228:comment id="{6FB9180B-A17F-45D4-BF8F-9EADFEBCBCDD}"/>
              </p228:anchr>
              <p228:title val="@Anisha Pal this space looks a bit empty - any way we can reorganise it or add content?"/>
            </p228:event>
            <p228:event time="2026-09-01T10:32:00.262" id="{DCCDD990-3D7F-405E-95BC-E57AFC36238B}">
              <p228:atrbtn authorId="{11A4F2C3-3E70-4706-F078-7A38D3B499AC}"/>
              <p228:anchr>
                <p228:comment id="{6FB9180B-A17F-45D4-BF8F-9EADFEBCBCDD}"/>
              </p228:anchr>
              <p228:date stDt="2026-09-01T10:32:00.262" endDt="2026-09-01T10:32:00.262"/>
            </p228:event>
          </p228:history>
        </p228:taskDetails>
      </p:ext>
    </p188:extLst>
  </p188:cm>
</p188:cmLst>
</file>

<file path=ppt/comments/modernComment_126_0.xml><?xml version="1.0" encoding="utf-8"?>
<p188:cmLst xmlns:a="http://schemas.openxmlformats.org/drawingml/2006/main" xmlns:r="http://schemas.openxmlformats.org/officeDocument/2006/relationships" xmlns:p188="http://schemas.microsoft.com/office/powerpoint/2018/8/main">
  <p188:cm id="{13BF8139-73E0-4C8A-9F56-59F79C77363B}" authorId="{D944C7AC-C41F-1500-54E2-2CB1D59D01A4}" created="2026-09-01T11:58:20.504">
    <ac:deMkLst xmlns:ac="http://schemas.microsoft.com/office/drawing/2013/main/command">
      <pc:docMk xmlns:pc="http://schemas.microsoft.com/office/powerpoint/2013/main/command"/>
      <pc:sldMk xmlns:pc="http://schemas.microsoft.com/office/powerpoint/2013/main/command" cId="0" sldId="294"/>
      <ac:spMk id="6" creationId="{2591487A-8882-A689-2DCB-54CEC9B8F43F}"/>
    </ac:deMkLst>
    <p188:txBody>
      <a:bodyPr/>
      <a:lstStyle/>
      <a:p>
        <a:r>
          <a:rPr lang="en-GB"/>
          <a:t>I have updated this one too. ISD advises to contact them through their customer service portal after 15 days</a:t>
        </a:r>
      </a:p>
    </p188:txBody>
  </p188:cm>
</p188:cmLst>
</file>

<file path=ppt/comments/modernComment_402_0.xml><?xml version="1.0" encoding="utf-8"?>
<p188:cmLst xmlns:a="http://schemas.openxmlformats.org/drawingml/2006/main" xmlns:r="http://schemas.openxmlformats.org/officeDocument/2006/relationships" xmlns:p188="http://schemas.microsoft.com/office/powerpoint/2018/8/main">
  <p188:cm id="{94181A75-3F1D-43B3-B492-4481CEF87C2B}" authorId="{7FB67DC9-0879-1494-30FC-FC44CEE88ECA}" created="2026-08-05T13:22:02.180" startDate="2026-08-31T17:43:05.279" dueDate="2026-08-31T17:43:05.279" assignedTo="{F4B23365-55EE-18B4-F32F-5C7F284EECE8}" title="@Abdallah Hasaneen ">
    <ac:txMkLst xmlns:ac="http://schemas.microsoft.com/office/drawing/2013/main/command">
      <pc:docMk xmlns:pc="http://schemas.microsoft.com/office/powerpoint/2013/main/command"/>
      <pc:sldMk xmlns:pc="http://schemas.microsoft.com/office/powerpoint/2013/main/command" cId="0" sldId="1026"/>
      <ac:spMk id="198" creationId="{30D54AB8-4978-4459-2DC4-4BF28A913C2C}"/>
      <ac:txMk cp="379" len="123">
        <ac:context len="503" hash="2292075797"/>
      </ac:txMk>
    </ac:txMkLst>
    <p188:pos x="1304440" y="4623661"/>
    <p188:replyLst>
      <p188:reply id="{2B8B56DD-F9FC-4907-A928-0DF7E0C439C6}" authorId="{11A4F2C3-3E70-4706-F078-7A38D3B499AC}" created="2026-08-31T17:43:05.279">
        <p188:txBody>
          <a:bodyPr/>
          <a:lstStyle/>
          <a:p>
            <a:r>
              <a:rPr lang="en-IE"/>
              <a:t>[@Abdallah Hasaneen] </a:t>
            </a:r>
          </a:p>
        </p188:txBody>
        <p188:extLst>
          <p:ext xmlns:p="http://schemas.openxmlformats.org/presentationml/2006/main" uri="{57CB4572-C831-44C2-8A1C-0ADB6CCDFE69}">
            <p223:reactions xmlns:p223="http://schemas.microsoft.com/office/powerpoint/2022/03/main">
              <p223:rxn type="👍">
                <p223:instance time="2026-09-01T12:07:36.634" authorId="{D944C7AC-C41F-1500-54E2-2CB1D59D01A4}"/>
              </p223:rxn>
            </p223:reactions>
          </p:ext>
        </p188:extLst>
      </p188:reply>
    </p188:replyLst>
    <p188:txBody>
      <a:bodyPr/>
      <a:lstStyle/>
      <a:p>
        <a:r>
          <a:rPr lang="en-GB"/>
          <a:t>To be updated</a:t>
        </a:r>
      </a:p>
    </p188:txBody>
    <p188:extLst>
      <p:ext xmlns:p="http://schemas.openxmlformats.org/presentationml/2006/main" uri="{5BB2D875-25FF-4072-B9AC-8F64D62656EB}">
        <p228:taskDetails xmlns:p228="http://schemas.microsoft.com/office/powerpoint/2022/08/main">
          <p228:history>
            <p228:event time="2026-08-31T17:43:05.279" id="{5666BF7C-ABCD-43B8-8D6C-BED475C09B7B}">
              <p228:atrbtn authorId="{11A4F2C3-3E70-4706-F078-7A38D3B499AC}"/>
              <p228:anchr>
                <p228:comment id="{2B8B56DD-F9FC-4907-A928-0DF7E0C439C6}"/>
              </p228:anchr>
              <p228:add/>
            </p228:event>
            <p228:event time="2026-08-31T17:43:05.279" id="{4D98E283-14BB-4082-A0C0-114F10A27CF2}">
              <p228:atrbtn authorId="{11A4F2C3-3E70-4706-F078-7A38D3B499AC}"/>
              <p228:anchr>
                <p228:comment id="{2B8B56DD-F9FC-4907-A928-0DF7E0C439C6}"/>
              </p228:anchr>
              <p228:asgn authorId="{F4B23365-55EE-18B4-F32F-5C7F284EECE8}"/>
            </p228:event>
            <p228:event time="2026-08-31T17:43:05.279" id="{484258CC-8370-4010-BD62-CAB3F25A2CB1}">
              <p228:atrbtn authorId="{11A4F2C3-3E70-4706-F078-7A38D3B499AC}"/>
              <p228:anchr>
                <p228:comment id="{2B8B56DD-F9FC-4907-A928-0DF7E0C439C6}"/>
              </p228:anchr>
              <p228:date stDt="2026-08-31T17:43:05.279" endDt="2026-08-31T17:43:05.279"/>
            </p228:event>
            <p228:event time="2026-08-31T17:43:05.279" id="{93168839-1746-474C-B0F0-C615A2B985CF}">
              <p228:atrbtn authorId="{11A4F2C3-3E70-4706-F078-7A38D3B499AC}"/>
              <p228:anchr>
                <p228:comment id="{2B8B56DD-F9FC-4907-A928-0DF7E0C439C6}"/>
              </p228:anchr>
              <p228:title val="@Abdallah Hasaneen "/>
            </p228:event>
          </p228:history>
        </p228:taskDetails>
      </p:ext>
      <p:ext xmlns:p="http://schemas.openxmlformats.org/presentationml/2006/main" uri="{57CB4572-C831-44C2-8A1C-0ADB6CCDFE69}">
        <p223:reactions xmlns:p223="http://schemas.microsoft.com/office/powerpoint/2022/03/main">
          <p223:rxn type="👍">
            <p223:instance time="2026-09-01T12:07:34.930" authorId="{D944C7AC-C41F-1500-54E2-2CB1D59D01A4}"/>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5ACD05FD-E2C6-722D-49DE-15CAC3C641EA}"/>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32319945-FB4D-9D62-D562-F04F8B33E964}"/>
              </a:ext>
            </a:extLst>
          </p:cNvPr>
          <p:cNvSpPr>
            <a:spLocks noGrp="1"/>
          </p:cNvSpPr>
          <p:nvPr>
            <p:ph type="body" sz="quarter" idx="3"/>
          </p:nvPr>
        </p:nvSpPr>
        <p:spPr>
          <a:xfrm>
            <a:off x="1125538" y="4343400"/>
            <a:ext cx="4606925"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7" name="Slide Number Placeholder 6">
            <a:extLst>
              <a:ext uri="{FF2B5EF4-FFF2-40B4-BE49-F238E27FC236}">
                <a16:creationId xmlns:a16="http://schemas.microsoft.com/office/drawing/2014/main" id="{2566DC15-1346-C06E-D72A-695751090C26}"/>
              </a:ext>
            </a:extLst>
          </p:cNvPr>
          <p:cNvSpPr>
            <a:spLocks noGrp="1"/>
          </p:cNvSpPr>
          <p:nvPr>
            <p:ph type="sldNum" sz="quarter" idx="5"/>
          </p:nvPr>
        </p:nvSpPr>
        <p:spPr>
          <a:xfrm>
            <a:off x="6022975" y="8686800"/>
            <a:ext cx="835025" cy="457200"/>
          </a:xfrm>
          <a:prstGeom prst="rect">
            <a:avLst/>
          </a:prstGeom>
        </p:spPr>
        <p:txBody>
          <a:bodyPr vert="horz" lIns="91440" tIns="45720" rIns="91440" bIns="45720" rtlCol="0" anchor="b"/>
          <a:lstStyle>
            <a:lvl1pPr algn="r" defTabSz="914377" eaLnBrk="1" fontAlgn="auto" hangingPunct="1">
              <a:spcBef>
                <a:spcPts val="0"/>
              </a:spcBef>
              <a:spcAft>
                <a:spcPts val="0"/>
              </a:spcAft>
              <a:defRPr sz="1200">
                <a:latin typeface="Calibri" panose="020F0502020204030204" pitchFamily="34" charset="0"/>
                <a:cs typeface="Calibri" panose="020F0502020204030204" pitchFamily="34" charset="0"/>
              </a:defRPr>
            </a:lvl1pPr>
          </a:lstStyle>
          <a:p>
            <a:pPr>
              <a:defRPr/>
            </a:pPr>
            <a:fld id="{51A7A1DE-96AF-43A3-A968-DF40962DF5D3}"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defTabSz="912813" rtl="0" eaLnBrk="0" fontAlgn="base" hangingPunct="0">
      <a:spcBef>
        <a:spcPct val="30000"/>
      </a:spcBef>
      <a:spcAft>
        <a:spcPct val="0"/>
      </a:spcAft>
      <a:defRPr sz="1200" kern="1200">
        <a:solidFill>
          <a:schemeClr val="tx1"/>
        </a:solidFill>
        <a:latin typeface="Calibri" panose="020F0502020204030204" pitchFamily="34" charset="0"/>
        <a:ea typeface="+mn-ea"/>
        <a:cs typeface="Calibri" panose="020F0502020204030204" pitchFamily="34" charset="0"/>
      </a:defRPr>
    </a:lvl1pPr>
    <a:lvl2pPr marL="455613" algn="l" defTabSz="912813" rtl="0" eaLnBrk="0" fontAlgn="base" hangingPunct="0">
      <a:spcBef>
        <a:spcPct val="30000"/>
      </a:spcBef>
      <a:spcAft>
        <a:spcPct val="0"/>
      </a:spcAft>
      <a:defRPr sz="1200" kern="1200">
        <a:solidFill>
          <a:schemeClr val="tx1"/>
        </a:solidFill>
        <a:latin typeface="Calibri" panose="020F0502020204030204" pitchFamily="34" charset="0"/>
        <a:ea typeface="+mn-ea"/>
        <a:cs typeface="Calibri" panose="020F0502020204030204" pitchFamily="34" charset="0"/>
      </a:defRPr>
    </a:lvl2pPr>
    <a:lvl3pPr marL="912813" algn="l" defTabSz="912813" rtl="0" eaLnBrk="0" fontAlgn="base" hangingPunct="0">
      <a:spcBef>
        <a:spcPct val="30000"/>
      </a:spcBef>
      <a:spcAft>
        <a:spcPct val="0"/>
      </a:spcAft>
      <a:defRPr sz="1200" kern="1200">
        <a:solidFill>
          <a:schemeClr val="tx1"/>
        </a:solidFill>
        <a:latin typeface="Calibri" panose="020F0502020204030204" pitchFamily="34" charset="0"/>
        <a:ea typeface="+mn-ea"/>
        <a:cs typeface="Calibri" panose="020F0502020204030204" pitchFamily="34" charset="0"/>
      </a:defRPr>
    </a:lvl3pPr>
    <a:lvl4pPr marL="1370013" algn="l" defTabSz="912813" rtl="0" eaLnBrk="0" fontAlgn="base" hangingPunct="0">
      <a:spcBef>
        <a:spcPct val="30000"/>
      </a:spcBef>
      <a:spcAft>
        <a:spcPct val="0"/>
      </a:spcAft>
      <a:defRPr sz="1200" kern="1200">
        <a:solidFill>
          <a:schemeClr val="tx1"/>
        </a:solidFill>
        <a:latin typeface="Calibri" panose="020F0502020204030204" pitchFamily="34" charset="0"/>
        <a:ea typeface="+mn-ea"/>
        <a:cs typeface="Calibri" panose="020F0502020204030204" pitchFamily="34" charset="0"/>
      </a:defRPr>
    </a:lvl4pPr>
    <a:lvl5pPr marL="1827213" algn="l" defTabSz="912813" rtl="0" eaLnBrk="0" fontAlgn="base" hangingPunct="0">
      <a:spcBef>
        <a:spcPct val="30000"/>
      </a:spcBef>
      <a:spcAft>
        <a:spcPct val="0"/>
      </a:spcAft>
      <a:defRPr sz="1200" kern="1200">
        <a:solidFill>
          <a:schemeClr val="tx1"/>
        </a:solidFill>
        <a:latin typeface="Calibri" panose="020F0502020204030204" pitchFamily="34" charset="0"/>
        <a:ea typeface="+mn-ea"/>
        <a:cs typeface="Calibri" panose="020F0502020204030204" pitchFamily="34" charset="0"/>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8C810E54-0F00-89D5-CB3C-072BC63A606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a:extLst>
              <a:ext uri="{FF2B5EF4-FFF2-40B4-BE49-F238E27FC236}">
                <a16:creationId xmlns:a16="http://schemas.microsoft.com/office/drawing/2014/main" id="{AB655F5D-7734-6F1A-B5B0-5B64C31A96D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24" name="Slide Number Placeholder 3">
            <a:extLst>
              <a:ext uri="{FF2B5EF4-FFF2-40B4-BE49-F238E27FC236}">
                <a16:creationId xmlns:a16="http://schemas.microsoft.com/office/drawing/2014/main" id="{37D34804-5C83-ECA2-A199-45DC827EE20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defTabSz="912813" fontAlgn="base">
              <a:spcBef>
                <a:spcPct val="0"/>
              </a:spcBef>
              <a:spcAft>
                <a:spcPct val="0"/>
              </a:spcAft>
            </a:pPr>
            <a:fld id="{38F49287-830B-4ACA-BBB4-8CD34396D13B}" type="slidenum">
              <a:rPr lang="en-GB" altLang="en-US" smtClean="0"/>
              <a:pPr defTabSz="912813" fontAlgn="base">
                <a:spcBef>
                  <a:spcPct val="0"/>
                </a:spcBef>
                <a:spcAft>
                  <a:spcPct val="0"/>
                </a:spcAft>
              </a:pPr>
              <a:t>1</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DABA8C4B-9D5A-988E-45E4-2D0FBC6B974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a:extLst>
              <a:ext uri="{FF2B5EF4-FFF2-40B4-BE49-F238E27FC236}">
                <a16:creationId xmlns:a16="http://schemas.microsoft.com/office/drawing/2014/main" id="{A5CACB97-6470-D868-D980-9F971580A9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3972" name="Slide Number Placeholder 3">
            <a:extLst>
              <a:ext uri="{FF2B5EF4-FFF2-40B4-BE49-F238E27FC236}">
                <a16:creationId xmlns:a16="http://schemas.microsoft.com/office/drawing/2014/main" id="{A880CF68-656F-06DF-2B4E-4D9A1C69EB7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defTabSz="912813" fontAlgn="base">
              <a:spcBef>
                <a:spcPct val="0"/>
              </a:spcBef>
              <a:spcAft>
                <a:spcPct val="0"/>
              </a:spcAft>
            </a:pPr>
            <a:fld id="{1791E910-702A-4DAB-AD0A-0046FA265728}" type="slidenum">
              <a:rPr lang="en-GB" altLang="en-US" smtClean="0"/>
              <a:pPr defTabSz="912813" fontAlgn="base">
                <a:spcBef>
                  <a:spcPct val="0"/>
                </a:spcBef>
                <a:spcAft>
                  <a:spcPct val="0"/>
                </a:spcAft>
              </a:pPr>
              <a:t>2</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6018" name="Google Shape;194;g25531531beb_0_224:notes">
            <a:extLst>
              <a:ext uri="{FF2B5EF4-FFF2-40B4-BE49-F238E27FC236}">
                <a16:creationId xmlns:a16="http://schemas.microsoft.com/office/drawing/2014/main" id="{CE23C0F9-6AFD-E90E-B9FD-928F326326B7}"/>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86019" name="Google Shape;195;g25531531beb_0_224:notes">
            <a:extLst>
              <a:ext uri="{FF2B5EF4-FFF2-40B4-BE49-F238E27FC236}">
                <a16:creationId xmlns:a16="http://schemas.microsoft.com/office/drawing/2014/main" id="{1BE0DCC3-CFD8-F9CB-4285-3E463284C6BE}"/>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3F4657C7-D0E4-051E-60E9-FF933947F0B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a:extLst>
              <a:ext uri="{FF2B5EF4-FFF2-40B4-BE49-F238E27FC236}">
                <a16:creationId xmlns:a16="http://schemas.microsoft.com/office/drawing/2014/main" id="{6A890566-6DA1-3B0A-1B7B-1C964B7DE4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1140" name="Slide Number Placeholder 3">
            <a:extLst>
              <a:ext uri="{FF2B5EF4-FFF2-40B4-BE49-F238E27FC236}">
                <a16:creationId xmlns:a16="http://schemas.microsoft.com/office/drawing/2014/main" id="{769B2E60-66E1-1142-B247-65BC44AC47C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defTabSz="912813" fontAlgn="base">
              <a:spcBef>
                <a:spcPct val="0"/>
              </a:spcBef>
              <a:spcAft>
                <a:spcPct val="0"/>
              </a:spcAft>
            </a:pPr>
            <a:fld id="{10CE87F8-B7DD-4EE2-99EB-AD402C9D6E7D}" type="slidenum">
              <a:rPr lang="en-GB" altLang="en-US" smtClean="0"/>
              <a:pPr defTabSz="912813" fontAlgn="base">
                <a:spcBef>
                  <a:spcPct val="0"/>
                </a:spcBef>
                <a:spcAft>
                  <a:spcPct val="0"/>
                </a:spcAft>
              </a:pPr>
              <a:t>5</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144251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2545AE6E-4F27-FF6E-7320-770441B87B4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B61E9F83-C3E7-CB15-E1A0-F506AA6667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7524" name="Slide Number Placeholder 3">
            <a:extLst>
              <a:ext uri="{FF2B5EF4-FFF2-40B4-BE49-F238E27FC236}">
                <a16:creationId xmlns:a16="http://schemas.microsoft.com/office/drawing/2014/main" id="{83F5A5C4-A529-1743-00A1-E319C31E36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defTabSz="912813" fontAlgn="base">
              <a:spcBef>
                <a:spcPct val="0"/>
              </a:spcBef>
              <a:spcAft>
                <a:spcPct val="0"/>
              </a:spcAft>
            </a:pPr>
            <a:fld id="{F9AF84E2-8BBB-41CD-BC0D-E07B4C974107}" type="slidenum">
              <a:rPr lang="en-GB" altLang="en-US" smtClean="0"/>
              <a:pPr defTabSz="912813" fontAlgn="base">
                <a:spcBef>
                  <a:spcPct val="0"/>
                </a:spcBef>
                <a:spcAft>
                  <a:spcPct val="0"/>
                </a:spcAft>
              </a:pPr>
              <a:t>8</a:t>
            </a:fld>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9154" name="Google Shape;200;g25531531beb_0_217:notes">
            <a:extLst>
              <a:ext uri="{FF2B5EF4-FFF2-40B4-BE49-F238E27FC236}">
                <a16:creationId xmlns:a16="http://schemas.microsoft.com/office/drawing/2014/main" id="{D6820D3E-047F-55DF-9657-D380287D676F}"/>
              </a:ext>
            </a:extLst>
          </p:cNvPr>
          <p:cNvSpPr>
            <a:spLocks noGrp="1" noRot="1" noChangeAspect="1" noTextEdit="1"/>
          </p:cNvSpPr>
          <p:nvPr>
            <p:ph type="sldImg" idx="2"/>
          </p:nvPr>
        </p:nvSpPr>
        <p:spPr bwMode="auto">
          <a:custGeom>
            <a:avLst/>
            <a:gdLst>
              <a:gd name="T0" fmla="*/ 0 w 120000"/>
              <a:gd name="T1" fmla="*/ 0 h 120000"/>
              <a:gd name="T2" fmla="*/ 309676800 w 120000"/>
              <a:gd name="T3" fmla="*/ 0 h 120000"/>
              <a:gd name="T4" fmla="*/ 3096768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49155" name="Google Shape;201;g25531531beb_0_217:notes">
            <a:extLst>
              <a:ext uri="{FF2B5EF4-FFF2-40B4-BE49-F238E27FC236}">
                <a16:creationId xmlns:a16="http://schemas.microsoft.com/office/drawing/2014/main" id="{EC59FA6D-12C6-0086-3FE7-90D820354184}"/>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E1A53F7B-1C62-4CE8-8FDC-716261E8F32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61FBF7DD-3E31-7DB1-1E40-B976D21ADFD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04" name="Slide Number Placeholder 3">
            <a:extLst>
              <a:ext uri="{FF2B5EF4-FFF2-40B4-BE49-F238E27FC236}">
                <a16:creationId xmlns:a16="http://schemas.microsoft.com/office/drawing/2014/main" id="{BAC60793-4700-C95A-118A-BDACC6B76B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defTabSz="912813" fontAlgn="base">
              <a:spcBef>
                <a:spcPct val="0"/>
              </a:spcBef>
              <a:spcAft>
                <a:spcPct val="0"/>
              </a:spcAft>
            </a:pPr>
            <a:fld id="{2A1858F9-7761-4246-A5FD-43B6DA36E2C3}" type="slidenum">
              <a:rPr lang="en-GB" altLang="en-US" smtClean="0"/>
              <a:pPr defTabSz="912813" fontAlgn="base">
                <a:spcBef>
                  <a:spcPct val="0"/>
                </a:spcBef>
                <a:spcAft>
                  <a:spcPct val="0"/>
                </a:spcAft>
              </a:pPr>
              <a:t>10</a:t>
            </a:fld>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9570" name="Google Shape;182;g25531531beb_0_158:notes">
            <a:extLst>
              <a:ext uri="{FF2B5EF4-FFF2-40B4-BE49-F238E27FC236}">
                <a16:creationId xmlns:a16="http://schemas.microsoft.com/office/drawing/2014/main" id="{4EE6FD21-6DF1-5495-EED2-022307881493}"/>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09571" name="Google Shape;183;g25531531beb_0_158:notes">
            <a:extLst>
              <a:ext uri="{FF2B5EF4-FFF2-40B4-BE49-F238E27FC236}">
                <a16:creationId xmlns:a16="http://schemas.microsoft.com/office/drawing/2014/main" id="{4C8C7EF6-24B5-620E-1C20-B7828EC33473}"/>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1618" name="Google Shape;194;g25531531beb_0_224:notes">
            <a:extLst>
              <a:ext uri="{FF2B5EF4-FFF2-40B4-BE49-F238E27FC236}">
                <a16:creationId xmlns:a16="http://schemas.microsoft.com/office/drawing/2014/main" id="{1A7CB04F-BEF7-667D-22AE-A020DC3D39DD}"/>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11619" name="Google Shape;195;g25531531beb_0_224:notes">
            <a:extLst>
              <a:ext uri="{FF2B5EF4-FFF2-40B4-BE49-F238E27FC236}">
                <a16:creationId xmlns:a16="http://schemas.microsoft.com/office/drawing/2014/main" id="{860FE377-F1FA-C6DA-4C53-110E9B7BB586}"/>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3666" name="Google Shape;194;g25531531beb_0_224:notes">
            <a:extLst>
              <a:ext uri="{FF2B5EF4-FFF2-40B4-BE49-F238E27FC236}">
                <a16:creationId xmlns:a16="http://schemas.microsoft.com/office/drawing/2014/main" id="{34A9C8DF-29F2-EEA0-F5E6-5ECD941EBB59}"/>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13667" name="Google Shape;195;g25531531beb_0_224:notes">
            <a:extLst>
              <a:ext uri="{FF2B5EF4-FFF2-40B4-BE49-F238E27FC236}">
                <a16:creationId xmlns:a16="http://schemas.microsoft.com/office/drawing/2014/main" id="{6EBAAA41-0477-EDF0-5A07-B687CAED2162}"/>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r>
              <a:rPr lang="en-GB" altLang="en-US"/>
              <a:t>There was no link </a:t>
            </a:r>
          </a:p>
          <a:p>
            <a:pPr eaLnBrk="1" hangingPunct="1">
              <a:spcBef>
                <a:spcPct val="0"/>
              </a:spcBef>
            </a:pPr>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5714" name="Google Shape;194;g25531531beb_0_224:notes">
            <a:extLst>
              <a:ext uri="{FF2B5EF4-FFF2-40B4-BE49-F238E27FC236}">
                <a16:creationId xmlns:a16="http://schemas.microsoft.com/office/drawing/2014/main" id="{CE6FB198-93A0-4594-3454-9C3ADDC035D5}"/>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15715" name="Google Shape;195;g25531531beb_0_224:notes">
            <a:extLst>
              <a:ext uri="{FF2B5EF4-FFF2-40B4-BE49-F238E27FC236}">
                <a16:creationId xmlns:a16="http://schemas.microsoft.com/office/drawing/2014/main" id="{E10360D0-38D2-C2B1-C1A5-636A879D502B}"/>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r>
              <a:rPr lang="en-GB" altLang="en-US"/>
              <a:t>There was no link </a:t>
            </a:r>
          </a:p>
          <a:p>
            <a:pPr eaLnBrk="1" hangingPunct="1">
              <a:spcBef>
                <a:spcPct val="0"/>
              </a:spcBef>
            </a:pPr>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0834" name="Google Shape;194;g25531531beb_0_224:notes">
            <a:extLst>
              <a:ext uri="{FF2B5EF4-FFF2-40B4-BE49-F238E27FC236}">
                <a16:creationId xmlns:a16="http://schemas.microsoft.com/office/drawing/2014/main" id="{E03AF02E-FBA3-DB93-BAFF-1F6261448356}"/>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20835" name="Google Shape;195;g25531531beb_0_224:notes">
            <a:extLst>
              <a:ext uri="{FF2B5EF4-FFF2-40B4-BE49-F238E27FC236}">
                <a16:creationId xmlns:a16="http://schemas.microsoft.com/office/drawing/2014/main" id="{BB8AE43E-E4EE-EC23-A5AD-AFE9228F6FE9}"/>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r>
              <a:rPr lang="en-GB" altLang="en-US"/>
              <a:t>There was no link </a:t>
            </a:r>
          </a:p>
          <a:p>
            <a:pPr eaLnBrk="1" hangingPunct="1">
              <a:spcBef>
                <a:spcPct val="0"/>
              </a:spcBef>
            </a:pPr>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882" name="Google Shape;194;g25531531beb_0_224:notes">
            <a:extLst>
              <a:ext uri="{FF2B5EF4-FFF2-40B4-BE49-F238E27FC236}">
                <a16:creationId xmlns:a16="http://schemas.microsoft.com/office/drawing/2014/main" id="{D6BAA098-D799-AE26-CA7E-294B9371BD9D}"/>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22883" name="Google Shape;195;g25531531beb_0_224:notes">
            <a:extLst>
              <a:ext uri="{FF2B5EF4-FFF2-40B4-BE49-F238E27FC236}">
                <a16:creationId xmlns:a16="http://schemas.microsoft.com/office/drawing/2014/main" id="{2ECB23EC-8218-089D-0597-6D6E38CB41A3}"/>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r>
              <a:rPr lang="en-GB" altLang="en-US"/>
              <a:t>There was no link </a:t>
            </a:r>
          </a:p>
          <a:p>
            <a:pPr eaLnBrk="1" hangingPunct="1">
              <a:spcBef>
                <a:spcPct val="0"/>
              </a:spcBef>
            </a:pPr>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4930" name="Google Shape;194;g25531531beb_0_224:notes">
            <a:extLst>
              <a:ext uri="{FF2B5EF4-FFF2-40B4-BE49-F238E27FC236}">
                <a16:creationId xmlns:a16="http://schemas.microsoft.com/office/drawing/2014/main" id="{EB859EDC-7CB0-446C-D3AE-6E750520F6AB}"/>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24931" name="Google Shape;195;g25531531beb_0_224:notes">
            <a:extLst>
              <a:ext uri="{FF2B5EF4-FFF2-40B4-BE49-F238E27FC236}">
                <a16:creationId xmlns:a16="http://schemas.microsoft.com/office/drawing/2014/main" id="{33B5AFF2-4377-6FD4-8DF4-C92DC2A9EEE9}"/>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r>
              <a:rPr lang="en-GB" altLang="en-US"/>
              <a:t>There was no link </a:t>
            </a:r>
          </a:p>
          <a:p>
            <a:pPr eaLnBrk="1" hangingPunct="1">
              <a:spcBef>
                <a:spcPct val="0"/>
              </a:spcBef>
            </a:pPr>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6978" name="Google Shape;194;g25531531beb_0_224:notes">
            <a:extLst>
              <a:ext uri="{FF2B5EF4-FFF2-40B4-BE49-F238E27FC236}">
                <a16:creationId xmlns:a16="http://schemas.microsoft.com/office/drawing/2014/main" id="{DF7F174B-ADE7-BA07-3994-D60F7079D933}"/>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26979" name="Google Shape;195;g25531531beb_0_224:notes">
            <a:extLst>
              <a:ext uri="{FF2B5EF4-FFF2-40B4-BE49-F238E27FC236}">
                <a16:creationId xmlns:a16="http://schemas.microsoft.com/office/drawing/2014/main" id="{EB0B2F49-5501-774E-FAB0-55CEAA047628}"/>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9026" name="Google Shape;194;g25531531beb_0_224:notes">
            <a:extLst>
              <a:ext uri="{FF2B5EF4-FFF2-40B4-BE49-F238E27FC236}">
                <a16:creationId xmlns:a16="http://schemas.microsoft.com/office/drawing/2014/main" id="{021346DC-0764-2FF7-B9F3-1D53683B3178}"/>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29027" name="Google Shape;195;g25531531beb_0_224:notes">
            <a:extLst>
              <a:ext uri="{FF2B5EF4-FFF2-40B4-BE49-F238E27FC236}">
                <a16:creationId xmlns:a16="http://schemas.microsoft.com/office/drawing/2014/main" id="{4DEE128C-8CBC-A35C-8B09-386243002E39}"/>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1074" name="Google Shape;194;g25531531beb_0_224:notes">
            <a:extLst>
              <a:ext uri="{FF2B5EF4-FFF2-40B4-BE49-F238E27FC236}">
                <a16:creationId xmlns:a16="http://schemas.microsoft.com/office/drawing/2014/main" id="{E560AF24-790B-22A7-4F06-417FC5EC4618}"/>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31075" name="Google Shape;195;g25531531beb_0_224:notes">
            <a:extLst>
              <a:ext uri="{FF2B5EF4-FFF2-40B4-BE49-F238E27FC236}">
                <a16:creationId xmlns:a16="http://schemas.microsoft.com/office/drawing/2014/main" id="{65D7E4F6-9C4A-E130-0FC7-1F998DF57C80}"/>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22" name="Google Shape;194;g25531531beb_0_224:notes">
            <a:extLst>
              <a:ext uri="{FF2B5EF4-FFF2-40B4-BE49-F238E27FC236}">
                <a16:creationId xmlns:a16="http://schemas.microsoft.com/office/drawing/2014/main" id="{E51928E9-3CE5-8EA5-9226-96531E5225F0}"/>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33123" name="Google Shape;195;g25531531beb_0_224:notes">
            <a:extLst>
              <a:ext uri="{FF2B5EF4-FFF2-40B4-BE49-F238E27FC236}">
                <a16:creationId xmlns:a16="http://schemas.microsoft.com/office/drawing/2014/main" id="{E110AFA0-D499-4507-4A88-91A0AD7B499D}"/>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5170" name="Google Shape;194;g25531531beb_0_224:notes">
            <a:extLst>
              <a:ext uri="{FF2B5EF4-FFF2-40B4-BE49-F238E27FC236}">
                <a16:creationId xmlns:a16="http://schemas.microsoft.com/office/drawing/2014/main" id="{A5531544-5626-474C-C5A5-EA2D77FA9F45}"/>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35171" name="Google Shape;195;g25531531beb_0_224:notes">
            <a:extLst>
              <a:ext uri="{FF2B5EF4-FFF2-40B4-BE49-F238E27FC236}">
                <a16:creationId xmlns:a16="http://schemas.microsoft.com/office/drawing/2014/main" id="{F6355C85-927E-AA8F-9E9F-5BC513BC2567}"/>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5531531beb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25531531beb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There was a link to zoom I left it out</a:t>
            </a:r>
          </a:p>
          <a:p>
            <a:pPr marL="0" lvl="0" indent="0" algn="l" rtl="0">
              <a:spcBef>
                <a:spcPts val="0"/>
              </a:spcBef>
              <a:spcAft>
                <a:spcPts val="0"/>
              </a:spcAft>
              <a:buNone/>
            </a:pPr>
            <a:endParaRPr/>
          </a:p>
        </p:txBody>
      </p:sp>
    </p:spTree>
    <p:extLst>
      <p:ext uri="{BB962C8B-B14F-4D97-AF65-F5344CB8AC3E}">
        <p14:creationId xmlns:p14="http://schemas.microsoft.com/office/powerpoint/2010/main" val="2526106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1314" name="Google Shape;194;g25531531beb_0_224:notes">
            <a:extLst>
              <a:ext uri="{FF2B5EF4-FFF2-40B4-BE49-F238E27FC236}">
                <a16:creationId xmlns:a16="http://schemas.microsoft.com/office/drawing/2014/main" id="{85A9726F-A077-151F-49BC-B94F5B1E56DF}"/>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41315" name="Google Shape;195;g25531531beb_0_224:notes">
            <a:extLst>
              <a:ext uri="{FF2B5EF4-FFF2-40B4-BE49-F238E27FC236}">
                <a16:creationId xmlns:a16="http://schemas.microsoft.com/office/drawing/2014/main" id="{A57A5A37-7808-F527-5C7E-ABD2FF053F3C}"/>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1554" name="Google Shape;182;g25531531beb_0_158:notes">
            <a:extLst>
              <a:ext uri="{FF2B5EF4-FFF2-40B4-BE49-F238E27FC236}">
                <a16:creationId xmlns:a16="http://schemas.microsoft.com/office/drawing/2014/main" id="{184FF1C1-3F94-C9C4-98C0-7CC882BDC94E}"/>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1555" name="Google Shape;183;g25531531beb_0_158:notes">
            <a:extLst>
              <a:ext uri="{FF2B5EF4-FFF2-40B4-BE49-F238E27FC236}">
                <a16:creationId xmlns:a16="http://schemas.microsoft.com/office/drawing/2014/main" id="{B7A91797-4A47-35B7-D481-C21256B47059}"/>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02" name="Google Shape;182;g25531531beb_0_158:notes">
            <a:extLst>
              <a:ext uri="{FF2B5EF4-FFF2-40B4-BE49-F238E27FC236}">
                <a16:creationId xmlns:a16="http://schemas.microsoft.com/office/drawing/2014/main" id="{B4696933-5C92-8434-9CF4-93F6E9EB22DF}"/>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3603" name="Google Shape;183;g25531531beb_0_158:notes">
            <a:extLst>
              <a:ext uri="{FF2B5EF4-FFF2-40B4-BE49-F238E27FC236}">
                <a16:creationId xmlns:a16="http://schemas.microsoft.com/office/drawing/2014/main" id="{658BEA6E-DD0A-6BA5-BFB1-A7B23E350A3A}"/>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9746" name="Google Shape;200;g25531531beb_0_217:notes">
            <a:extLst>
              <a:ext uri="{FF2B5EF4-FFF2-40B4-BE49-F238E27FC236}">
                <a16:creationId xmlns:a16="http://schemas.microsoft.com/office/drawing/2014/main" id="{E42FCB20-9BA0-9E07-A119-4A38DEFBC285}"/>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59747" name="Google Shape;201;g25531531beb_0_217:notes">
            <a:extLst>
              <a:ext uri="{FF2B5EF4-FFF2-40B4-BE49-F238E27FC236}">
                <a16:creationId xmlns:a16="http://schemas.microsoft.com/office/drawing/2014/main" id="{3C8928FE-DB6D-0351-4AF3-910AF58164CA}"/>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1794" name="Google Shape;200;g25531531beb_0_217:notes">
            <a:extLst>
              <a:ext uri="{FF2B5EF4-FFF2-40B4-BE49-F238E27FC236}">
                <a16:creationId xmlns:a16="http://schemas.microsoft.com/office/drawing/2014/main" id="{B1ED621B-2106-316D-3EF1-3AE26AA48B72}"/>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61795" name="Google Shape;201;g25531531beb_0_217:notes">
            <a:extLst>
              <a:ext uri="{FF2B5EF4-FFF2-40B4-BE49-F238E27FC236}">
                <a16:creationId xmlns:a16="http://schemas.microsoft.com/office/drawing/2014/main" id="{51630D73-31EF-45F6-E2C6-5FDB4C78A67C}"/>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42" name="Google Shape;200;g25531531beb_0_217:notes">
            <a:extLst>
              <a:ext uri="{FF2B5EF4-FFF2-40B4-BE49-F238E27FC236}">
                <a16:creationId xmlns:a16="http://schemas.microsoft.com/office/drawing/2014/main" id="{49A56A35-3C71-5EBC-D8DB-FB90B575A37C}"/>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63843" name="Google Shape;201;g25531531beb_0_217:notes">
            <a:extLst>
              <a:ext uri="{FF2B5EF4-FFF2-40B4-BE49-F238E27FC236}">
                <a16:creationId xmlns:a16="http://schemas.microsoft.com/office/drawing/2014/main" id="{1F7FA33F-7ABE-39D6-6387-C81DED830ECB}"/>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5890" name="Google Shape;200;g25531531beb_0_217:notes">
            <a:extLst>
              <a:ext uri="{FF2B5EF4-FFF2-40B4-BE49-F238E27FC236}">
                <a16:creationId xmlns:a16="http://schemas.microsoft.com/office/drawing/2014/main" id="{C88C5F06-D972-C52B-C704-4252631F11E0}"/>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65891" name="Google Shape;201;g25531531beb_0_217:notes">
            <a:extLst>
              <a:ext uri="{FF2B5EF4-FFF2-40B4-BE49-F238E27FC236}">
                <a16:creationId xmlns:a16="http://schemas.microsoft.com/office/drawing/2014/main" id="{987C1D7C-E356-2E49-B0D6-0D2D8657BBCA}"/>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7938" name="Google Shape;200;g25531531beb_0_217:notes">
            <a:extLst>
              <a:ext uri="{FF2B5EF4-FFF2-40B4-BE49-F238E27FC236}">
                <a16:creationId xmlns:a16="http://schemas.microsoft.com/office/drawing/2014/main" id="{5A985652-DC2D-98ED-9CFE-C0BA73BACCD9}"/>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67939" name="Google Shape;201;g25531531beb_0_217:notes">
            <a:extLst>
              <a:ext uri="{FF2B5EF4-FFF2-40B4-BE49-F238E27FC236}">
                <a16:creationId xmlns:a16="http://schemas.microsoft.com/office/drawing/2014/main" id="{56D1AF2B-9F66-3714-1237-6727BEEDC066}"/>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9986" name="Google Shape;200;g25531531beb_0_217:notes">
            <a:extLst>
              <a:ext uri="{FF2B5EF4-FFF2-40B4-BE49-F238E27FC236}">
                <a16:creationId xmlns:a16="http://schemas.microsoft.com/office/drawing/2014/main" id="{AD186A4C-ED84-5A51-C5EB-64435851B1EB}"/>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69987" name="Google Shape;201;g25531531beb_0_217:notes">
            <a:extLst>
              <a:ext uri="{FF2B5EF4-FFF2-40B4-BE49-F238E27FC236}">
                <a16:creationId xmlns:a16="http://schemas.microsoft.com/office/drawing/2014/main" id="{2214531B-309A-AB3D-B1F8-506E8D7BA4D5}"/>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a:extLst>
              <a:ext uri="{FF2B5EF4-FFF2-40B4-BE49-F238E27FC236}">
                <a16:creationId xmlns:a16="http://schemas.microsoft.com/office/drawing/2014/main" id="{B35D9719-D907-3016-AD3B-32A73ECAA9F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a:extLst>
              <a:ext uri="{FF2B5EF4-FFF2-40B4-BE49-F238E27FC236}">
                <a16:creationId xmlns:a16="http://schemas.microsoft.com/office/drawing/2014/main" id="{D4E60347-9F08-737D-3BB8-29BAA837D27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IE" altLang="en-US"/>
              <a:t>So perhaps you’re a native English speaker or you have learning English for years and speak it pretty fluently. But maybe now that you’re here in Ireland, you realise that Irish accents are a little different than you were expecting. </a:t>
            </a:r>
          </a:p>
          <a:p>
            <a:pPr eaLnBrk="1" hangingPunct="1">
              <a:spcBef>
                <a:spcPct val="0"/>
              </a:spcBef>
            </a:pPr>
            <a:endParaRPr lang="en-IE" altLang="en-US"/>
          </a:p>
          <a:p>
            <a:pPr eaLnBrk="1" hangingPunct="1">
              <a:spcBef>
                <a:spcPct val="0"/>
              </a:spcBef>
            </a:pPr>
            <a:r>
              <a:rPr lang="en-IE" altLang="en-US"/>
              <a:t>Lots of regional accents in Ireland and even within Dublin itself.  Takes time to get used to this. Be patient with yourself and ask people to repeat or speak more slowly. Irish people tend to speak fairly fast. </a:t>
            </a:r>
          </a:p>
          <a:p>
            <a:pPr eaLnBrk="1" hangingPunct="1">
              <a:spcBef>
                <a:spcPct val="0"/>
              </a:spcBef>
            </a:pPr>
            <a:endParaRPr lang="en-IE" altLang="en-US"/>
          </a:p>
          <a:p>
            <a:pPr eaLnBrk="1" hangingPunct="1">
              <a:spcBef>
                <a:spcPct val="0"/>
              </a:spcBef>
            </a:pPr>
            <a:r>
              <a:rPr lang="en-IE" altLang="en-US"/>
              <a:t>Give a few funny examples – taxi driver</a:t>
            </a:r>
          </a:p>
          <a:p>
            <a:pPr eaLnBrk="1" hangingPunct="1">
              <a:spcBef>
                <a:spcPct val="0"/>
              </a:spcBef>
            </a:pPr>
            <a:r>
              <a:rPr lang="en-IE" altLang="en-US"/>
              <a:t>The press = the cupboard</a:t>
            </a:r>
          </a:p>
          <a:p>
            <a:pPr eaLnBrk="1" hangingPunct="1">
              <a:spcBef>
                <a:spcPct val="0"/>
              </a:spcBef>
            </a:pPr>
            <a:r>
              <a:rPr lang="en-IE" altLang="en-US"/>
              <a:t>Scoops = drinks</a:t>
            </a:r>
          </a:p>
          <a:p>
            <a:pPr eaLnBrk="1" hangingPunct="1">
              <a:spcBef>
                <a:spcPct val="0"/>
              </a:spcBef>
            </a:pPr>
            <a:r>
              <a:rPr lang="en-IE" altLang="en-US"/>
              <a:t>Savage/deadly = brilliant</a:t>
            </a:r>
          </a:p>
          <a:p>
            <a:pPr eaLnBrk="1" hangingPunct="1">
              <a:spcBef>
                <a:spcPct val="0"/>
              </a:spcBef>
            </a:pPr>
            <a:endParaRPr lang="en-IE" altLang="en-US"/>
          </a:p>
          <a:p>
            <a:pPr eaLnBrk="1" hangingPunct="1">
              <a:spcBef>
                <a:spcPct val="0"/>
              </a:spcBef>
            </a:pPr>
            <a:r>
              <a:rPr lang="en-IE" altLang="en-US"/>
              <a:t>Trinity – the Pav, the Buttery, the Campanile, Schols</a:t>
            </a:r>
          </a:p>
          <a:p>
            <a:pPr eaLnBrk="1" hangingPunct="1">
              <a:spcBef>
                <a:spcPct val="0"/>
              </a:spcBef>
            </a:pPr>
            <a:endParaRPr lang="en-IE" altLang="en-US"/>
          </a:p>
        </p:txBody>
      </p:sp>
      <p:sp>
        <p:nvSpPr>
          <p:cNvPr id="172036" name="Slide Number Placeholder 3">
            <a:extLst>
              <a:ext uri="{FF2B5EF4-FFF2-40B4-BE49-F238E27FC236}">
                <a16:creationId xmlns:a16="http://schemas.microsoft.com/office/drawing/2014/main" id="{439C2488-A3E1-9032-A9B2-8F5324D84D8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914400" fontAlgn="base">
              <a:spcBef>
                <a:spcPct val="0"/>
              </a:spcBef>
              <a:spcAft>
                <a:spcPct val="0"/>
              </a:spcAft>
            </a:pPr>
            <a:fld id="{B0BCAB72-9B1B-4270-8499-2691566BFB23}" type="slidenum">
              <a:rPr lang="en-GB" altLang="en-US" smtClean="0">
                <a:solidFill>
                  <a:srgbClr val="000000"/>
                </a:solidFill>
                <a:cs typeface="Arial" panose="020B0604020202020204" pitchFamily="34" charset="0"/>
              </a:rPr>
              <a:pPr defTabSz="914400" fontAlgn="base">
                <a:spcBef>
                  <a:spcPct val="0"/>
                </a:spcBef>
                <a:spcAft>
                  <a:spcPct val="0"/>
                </a:spcAft>
              </a:pPr>
              <a:t>37</a:t>
            </a:fld>
            <a:endParaRPr lang="en-GB" altLang="en-US">
              <a:solidFill>
                <a:srgbClr val="000000"/>
              </a:solidFill>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082" name="Google Shape;200;g25531531beb_0_217:notes">
            <a:extLst>
              <a:ext uri="{FF2B5EF4-FFF2-40B4-BE49-F238E27FC236}">
                <a16:creationId xmlns:a16="http://schemas.microsoft.com/office/drawing/2014/main" id="{34DB0C3B-B28D-29C6-3BEA-632ECF3696A0}"/>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74083" name="Google Shape;201;g25531531beb_0_217:notes">
            <a:extLst>
              <a:ext uri="{FF2B5EF4-FFF2-40B4-BE49-F238E27FC236}">
                <a16:creationId xmlns:a16="http://schemas.microsoft.com/office/drawing/2014/main" id="{084A6055-8063-78D4-3A97-B77FE4AEF239}"/>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6130" name="Google Shape;200;g25531531beb_0_217:notes">
            <a:extLst>
              <a:ext uri="{FF2B5EF4-FFF2-40B4-BE49-F238E27FC236}">
                <a16:creationId xmlns:a16="http://schemas.microsoft.com/office/drawing/2014/main" id="{6B61C4E7-BB07-FDFA-4984-CE3CB224CDBA}"/>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76131" name="Google Shape;201;g25531531beb_0_217:notes">
            <a:extLst>
              <a:ext uri="{FF2B5EF4-FFF2-40B4-BE49-F238E27FC236}">
                <a16:creationId xmlns:a16="http://schemas.microsoft.com/office/drawing/2014/main" id="{0966C068-301B-28DF-56C1-56B50AF286E2}"/>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8178" name="Google Shape;200;g25531531beb_0_217:notes">
            <a:extLst>
              <a:ext uri="{FF2B5EF4-FFF2-40B4-BE49-F238E27FC236}">
                <a16:creationId xmlns:a16="http://schemas.microsoft.com/office/drawing/2014/main" id="{C06BD829-B060-CA79-A19F-55F527D7D7BE}"/>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78179" name="Google Shape;201;g25531531beb_0_217:notes">
            <a:extLst>
              <a:ext uri="{FF2B5EF4-FFF2-40B4-BE49-F238E27FC236}">
                <a16:creationId xmlns:a16="http://schemas.microsoft.com/office/drawing/2014/main" id="{B983FD4B-5487-5852-04C6-ACD60232F1C5}"/>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0226" name="Google Shape;200;g25531531beb_0_217:notes">
            <a:extLst>
              <a:ext uri="{FF2B5EF4-FFF2-40B4-BE49-F238E27FC236}">
                <a16:creationId xmlns:a16="http://schemas.microsoft.com/office/drawing/2014/main" id="{FFDDE75F-0FDD-AEAF-5107-5507AA8E4C9F}"/>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80227" name="Google Shape;201;g25531531beb_0_217:notes">
            <a:extLst>
              <a:ext uri="{FF2B5EF4-FFF2-40B4-BE49-F238E27FC236}">
                <a16:creationId xmlns:a16="http://schemas.microsoft.com/office/drawing/2014/main" id="{E7260D8F-7AC6-A89F-D591-B2EE71099B45}"/>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2274" name="Google Shape;200;g25531531beb_0_217:notes">
            <a:extLst>
              <a:ext uri="{FF2B5EF4-FFF2-40B4-BE49-F238E27FC236}">
                <a16:creationId xmlns:a16="http://schemas.microsoft.com/office/drawing/2014/main" id="{3A126F43-7E35-F2D1-35BB-72DD8BF7CF73}"/>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82275" name="Google Shape;201;g25531531beb_0_217:notes">
            <a:extLst>
              <a:ext uri="{FF2B5EF4-FFF2-40B4-BE49-F238E27FC236}">
                <a16:creationId xmlns:a16="http://schemas.microsoft.com/office/drawing/2014/main" id="{F775ED0B-FF88-438C-3AB1-8768317E5CFB}"/>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22" name="Google Shape;200;g25531531beb_0_217:notes">
            <a:extLst>
              <a:ext uri="{FF2B5EF4-FFF2-40B4-BE49-F238E27FC236}">
                <a16:creationId xmlns:a16="http://schemas.microsoft.com/office/drawing/2014/main" id="{E4C9E2B8-9FF6-E2E8-0E57-B7A224B7AD3C}"/>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84323" name="Google Shape;201;g25531531beb_0_217:notes">
            <a:extLst>
              <a:ext uri="{FF2B5EF4-FFF2-40B4-BE49-F238E27FC236}">
                <a16:creationId xmlns:a16="http://schemas.microsoft.com/office/drawing/2014/main" id="{04421D38-F0C0-C7C2-89F5-53A04BE47CDA}"/>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6370" name="Google Shape;200;g25531531beb_0_217:notes">
            <a:extLst>
              <a:ext uri="{FF2B5EF4-FFF2-40B4-BE49-F238E27FC236}">
                <a16:creationId xmlns:a16="http://schemas.microsoft.com/office/drawing/2014/main" id="{A31AA61F-A2E3-2A21-F0A1-8CDCFF1156DC}"/>
              </a:ext>
            </a:extLst>
          </p:cNvPr>
          <p:cNvSpPr>
            <a:spLocks noGrp="1" noRot="1" noChangeAspect="1" noTextEdit="1"/>
          </p:cNvSpPr>
          <p:nvPr>
            <p:ph type="sldImg" idx="2"/>
          </p:nvPr>
        </p:nvSpPr>
        <p:spPr bwMode="auto">
          <a:custGeom>
            <a:avLst/>
            <a:gdLst>
              <a:gd name="T0" fmla="*/ 0 w 120000"/>
              <a:gd name="T1" fmla="*/ 0 h 120000"/>
              <a:gd name="T2" fmla="*/ 6096000 w 120000"/>
              <a:gd name="T3" fmla="*/ 0 h 120000"/>
              <a:gd name="T4" fmla="*/ 6096000 w 120000"/>
              <a:gd name="T5" fmla="*/ 3429000 h 120000"/>
              <a:gd name="T6" fmla="*/ 0 w 120000"/>
              <a:gd name="T7" fmla="*/ 3429000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86371" name="Google Shape;201;g25531531beb_0_217:notes">
            <a:extLst>
              <a:ext uri="{FF2B5EF4-FFF2-40B4-BE49-F238E27FC236}">
                <a16:creationId xmlns:a16="http://schemas.microsoft.com/office/drawing/2014/main" id="{578F4B90-0DF4-8A4D-3215-C744139DBA7D}"/>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8418" name="Google Shape;194;g25531531beb_0_224:notes">
            <a:extLst>
              <a:ext uri="{FF2B5EF4-FFF2-40B4-BE49-F238E27FC236}">
                <a16:creationId xmlns:a16="http://schemas.microsoft.com/office/drawing/2014/main" id="{FA167B31-BADA-090D-E198-58922A2BA8B8}"/>
              </a:ext>
            </a:extLst>
          </p:cNvPr>
          <p:cNvSpPr>
            <a:spLocks noGrp="1" noRot="1" noChangeAspect="1" noTextEdit="1"/>
          </p:cNvSpPr>
          <p:nvPr>
            <p:ph type="sldImg" idx="2"/>
          </p:nvPr>
        </p:nvSpPr>
        <p:spPr bwMode="auto">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88419" name="Google Shape;195;g25531531beb_0_224:notes">
            <a:extLst>
              <a:ext uri="{FF2B5EF4-FFF2-40B4-BE49-F238E27FC236}">
                <a16:creationId xmlns:a16="http://schemas.microsoft.com/office/drawing/2014/main" id="{EDED62A4-37FE-B966-239E-820A14AA242E}"/>
              </a:ext>
            </a:extLst>
          </p:cNvPr>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eaLnBrk="1" hangingPunct="1">
              <a:spcBef>
                <a:spcPct val="0"/>
              </a:spcBef>
            </a:pPr>
            <a:r>
              <a:rPr lang="en-GB" altLang="en-US"/>
              <a:t>There was a different link to zoom I left it out</a:t>
            </a:r>
          </a:p>
          <a:p>
            <a:pPr eaLnBrk="1" hangingPunct="1">
              <a:spcBef>
                <a:spcPct val="0"/>
              </a:spcBef>
            </a:pPr>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5555e8cc6f_0_1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g25555e8cc6f_0_1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208" name="Google Shape;208;g25555e8cc6f_0_1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47</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9537836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a:extLst>
              <a:ext uri="{FF2B5EF4-FFF2-40B4-BE49-F238E27FC236}">
                <a16:creationId xmlns:a16="http://schemas.microsoft.com/office/drawing/2014/main" id="{D5D4CCDB-99E8-B92F-005F-A69BC051536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a:extLst>
              <a:ext uri="{FF2B5EF4-FFF2-40B4-BE49-F238E27FC236}">
                <a16:creationId xmlns:a16="http://schemas.microsoft.com/office/drawing/2014/main" id="{A51CF490-DC25-DCE9-2107-AF35EACEDE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1492" name="Slide Number Placeholder 3">
            <a:extLst>
              <a:ext uri="{FF2B5EF4-FFF2-40B4-BE49-F238E27FC236}">
                <a16:creationId xmlns:a16="http://schemas.microsoft.com/office/drawing/2014/main" id="{2CA8D651-AD30-B62D-6729-C5F08E99961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defTabSz="912813" fontAlgn="base">
              <a:spcBef>
                <a:spcPct val="0"/>
              </a:spcBef>
              <a:spcAft>
                <a:spcPct val="0"/>
              </a:spcAft>
            </a:pPr>
            <a:fld id="{DA98DDE0-8275-48FB-99D9-827CE36042F0}" type="slidenum">
              <a:rPr lang="en-GB" altLang="en-US" smtClean="0"/>
              <a:pPr defTabSz="912813" fontAlgn="base">
                <a:spcBef>
                  <a:spcPct val="0"/>
                </a:spcBef>
                <a:spcAft>
                  <a:spcPct val="0"/>
                </a:spcAft>
              </a:pPr>
              <a:t>48</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Opt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8DF1C5-0626-8D8C-9B3C-15F45406DA99}"/>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1" fontAlgn="auto" hangingPunct="1">
              <a:spcBef>
                <a:spcPts val="0"/>
              </a:spcBef>
              <a:spcAft>
                <a:spcPts val="0"/>
              </a:spcAft>
              <a:defRPr/>
            </a:pPr>
            <a:endParaRPr lang="en-GB"/>
          </a:p>
        </p:txBody>
      </p:sp>
      <p:pic>
        <p:nvPicPr>
          <p:cNvPr id="5" name="Picture 2" descr="Text&#10;&#10;Description automatically generated">
            <a:extLst>
              <a:ext uri="{FF2B5EF4-FFF2-40B4-BE49-F238E27FC236}">
                <a16:creationId xmlns:a16="http://schemas.microsoft.com/office/drawing/2014/main" id="{96DE7E62-17E4-C24F-D9C6-361C6C7AF0D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0375" y="458788"/>
            <a:ext cx="26130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GB"/>
              <a:t>Click to edit Master title style</a:t>
            </a:r>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p>
        </p:txBody>
      </p:sp>
    </p:spTree>
    <p:extLst>
      <p:ext uri="{BB962C8B-B14F-4D97-AF65-F5344CB8AC3E}">
        <p14:creationId xmlns:p14="http://schemas.microsoft.com/office/powerpoint/2010/main" val="3022568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Opt2">
    <p:spTree>
      <p:nvGrpSpPr>
        <p:cNvPr id="1" name=""/>
        <p:cNvGrpSpPr/>
        <p:nvPr/>
      </p:nvGrpSpPr>
      <p:grpSpPr>
        <a:xfrm>
          <a:off x="0" y="0"/>
          <a:ext cx="0" cy="0"/>
          <a:chOff x="0" y="0"/>
          <a:chExt cx="0" cy="0"/>
        </a:xfrm>
      </p:grpSpPr>
      <p:pic>
        <p:nvPicPr>
          <p:cNvPr id="4" name="Picture 1" descr="Text&#10;&#10;Description automatically generated">
            <a:extLst>
              <a:ext uri="{FF2B5EF4-FFF2-40B4-BE49-F238E27FC236}">
                <a16:creationId xmlns:a16="http://schemas.microsoft.com/office/drawing/2014/main" id="{4D629DAA-B839-7570-C216-0C5588751C4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0375" y="458788"/>
            <a:ext cx="26130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Placeholder 7"/>
          <p:cNvSpPr>
            <a:spLocks noGrp="1"/>
          </p:cNvSpPr>
          <p:nvPr>
            <p:ph type="pic" sz="quarter" idx="13"/>
          </p:nvPr>
        </p:nvSpPr>
        <p:spPr>
          <a:xfrm>
            <a:off x="0" y="1"/>
            <a:ext cx="12192000" cy="6857999"/>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GB"/>
              <a:t>Click to edit Master title style</a:t>
            </a:r>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p>
        </p:txBody>
      </p:sp>
    </p:spTree>
    <p:extLst>
      <p:ext uri="{BB962C8B-B14F-4D97-AF65-F5344CB8AC3E}">
        <p14:creationId xmlns:p14="http://schemas.microsoft.com/office/powerpoint/2010/main" val="2119600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Only with Image">
    <p:spTree>
      <p:nvGrpSpPr>
        <p:cNvPr id="1" name=""/>
        <p:cNvGrpSpPr/>
        <p:nvPr/>
      </p:nvGrpSpPr>
      <p:grpSpPr>
        <a:xfrm>
          <a:off x="0" y="0"/>
          <a:ext cx="0" cy="0"/>
          <a:chOff x="0" y="0"/>
          <a:chExt cx="0" cy="0"/>
        </a:xfrm>
      </p:grpSpPr>
      <p:sp>
        <p:nvSpPr>
          <p:cNvPr id="2" name="Title 1"/>
          <p:cNvSpPr>
            <a:spLocks noGrp="1"/>
          </p:cNvSpPr>
          <p:nvPr>
            <p:ph type="title"/>
          </p:nvPr>
        </p:nvSpPr>
        <p:spPr>
          <a:xfrm>
            <a:off x="479425" y="321661"/>
            <a:ext cx="9264649" cy="1012975"/>
          </a:xfrm>
        </p:spPr>
        <p:txBody>
          <a:bodyPr/>
          <a:lstStyle>
            <a:lvl1pPr>
              <a:lnSpc>
                <a:spcPct val="100000"/>
              </a:lnSpc>
              <a:defRPr sz="5500">
                <a:solidFill>
                  <a:schemeClr val="bg1"/>
                </a:solidFill>
              </a:defRPr>
            </a:lvl1pPr>
          </a:lstStyle>
          <a:p>
            <a:r>
              <a:rPr lang="en-GB"/>
              <a:t>Click to edit Master title style</a:t>
            </a:r>
          </a:p>
        </p:txBody>
      </p:sp>
      <p:sp>
        <p:nvSpPr>
          <p:cNvPr id="4" name="Picture Placeholder 7"/>
          <p:cNvSpPr>
            <a:spLocks noGrp="1"/>
          </p:cNvSpPr>
          <p:nvPr>
            <p:ph type="pic" sz="quarter" idx="13"/>
          </p:nvPr>
        </p:nvSpPr>
        <p:spPr>
          <a:xfrm>
            <a:off x="-1" y="0"/>
            <a:ext cx="12193200" cy="6857999"/>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3" name="Slide Number Placeholder 4">
            <a:extLst>
              <a:ext uri="{FF2B5EF4-FFF2-40B4-BE49-F238E27FC236}">
                <a16:creationId xmlns:a16="http://schemas.microsoft.com/office/drawing/2014/main" id="{00B47C73-A8EC-28A3-0A09-E9C60541F524}"/>
              </a:ext>
            </a:extLst>
          </p:cNvPr>
          <p:cNvSpPr>
            <a:spLocks noGrp="1"/>
          </p:cNvSpPr>
          <p:nvPr>
            <p:ph type="sldNum" sz="quarter" idx="14"/>
          </p:nvPr>
        </p:nvSpPr>
        <p:spPr/>
        <p:txBody>
          <a:bodyPr/>
          <a:lstStyle>
            <a:lvl1pPr>
              <a:defRPr/>
            </a:lvl1pPr>
          </a:lstStyle>
          <a:p>
            <a:pPr>
              <a:defRPr/>
            </a:pPr>
            <a:fld id="{DDEBF0D2-9FEE-4F63-A5F8-B54520B549DE}" type="slidenum">
              <a:rPr lang="en-GB"/>
              <a:pPr>
                <a:defRPr/>
              </a:pPr>
              <a:t>‹#›</a:t>
            </a:fld>
            <a:endParaRPr lang="en-GB"/>
          </a:p>
        </p:txBody>
      </p:sp>
    </p:spTree>
    <p:extLst>
      <p:ext uri="{BB962C8B-B14F-4D97-AF65-F5344CB8AC3E}">
        <p14:creationId xmlns:p14="http://schemas.microsoft.com/office/powerpoint/2010/main" val="1164261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Opt2">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A82EA7-67D9-FD01-4568-6F0BD7A30645}"/>
              </a:ext>
            </a:extLst>
          </p:cNvPr>
          <p:cNvSpPr txBox="1"/>
          <p:nvPr userDrawn="1"/>
        </p:nvSpPr>
        <p:spPr>
          <a:xfrm>
            <a:off x="474663" y="6567488"/>
            <a:ext cx="2187575" cy="138112"/>
          </a:xfrm>
          <a:prstGeom prst="rect">
            <a:avLst/>
          </a:prstGeom>
          <a:noFill/>
        </p:spPr>
        <p:txBody>
          <a:bodyPr wrap="none" lIns="0" tIns="0" rIns="0" bIns="0">
            <a:spAutoFit/>
          </a:bodyPr>
          <a:lstStyle/>
          <a:p>
            <a:pPr defTabSz="914377" eaLnBrk="1" fontAlgn="auto" hangingPunct="1">
              <a:spcBef>
                <a:spcPts val="0"/>
              </a:spcBef>
              <a:spcAft>
                <a:spcPts val="0"/>
              </a:spcAft>
              <a:defRPr/>
            </a:pPr>
            <a:r>
              <a:rPr lang="en-US" sz="900" spc="-10">
                <a:solidFill>
                  <a:schemeClr val="bg1"/>
                </a:solidFill>
                <a:latin typeface="+mn-lt"/>
              </a:rPr>
              <a:t>Trinity College Dublin, The University of Dublin</a:t>
            </a:r>
            <a:endParaRPr lang="en-GB" sz="900" spc="-10">
              <a:solidFill>
                <a:schemeClr val="bg1"/>
              </a:solidFill>
              <a:latin typeface="+mn-lt"/>
            </a:endParaRPr>
          </a:p>
        </p:txBody>
      </p:sp>
      <p:sp>
        <p:nvSpPr>
          <p:cNvPr id="7" name="Picture Placeholder 7"/>
          <p:cNvSpPr>
            <a:spLocks noGrp="1"/>
          </p:cNvSpPr>
          <p:nvPr>
            <p:ph type="pic" sz="quarter" idx="13"/>
          </p:nvPr>
        </p:nvSpPr>
        <p:spPr>
          <a:xfrm>
            <a:off x="-1" y="1"/>
            <a:ext cx="12193200" cy="6858000"/>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2" name="Title 1"/>
          <p:cNvSpPr>
            <a:spLocks noGrp="1"/>
          </p:cNvSpPr>
          <p:nvPr>
            <p:ph type="title"/>
          </p:nvPr>
        </p:nvSpPr>
        <p:spPr>
          <a:xfrm>
            <a:off x="479425" y="321661"/>
            <a:ext cx="9264649" cy="1012975"/>
          </a:xfrm>
        </p:spPr>
        <p:txBody>
          <a:bodyPr/>
          <a:lstStyle>
            <a:lvl1pPr>
              <a:lnSpc>
                <a:spcPct val="100000"/>
              </a:lnSpc>
              <a:defRPr sz="5500">
                <a:solidFill>
                  <a:schemeClr val="bg1"/>
                </a:solidFill>
              </a:defRPr>
            </a:lvl1pPr>
          </a:lstStyle>
          <a:p>
            <a:r>
              <a:rPr lang="en-GB"/>
              <a:t>Click to edit Master title style</a:t>
            </a:r>
          </a:p>
        </p:txBody>
      </p:sp>
      <p:sp>
        <p:nvSpPr>
          <p:cNvPr id="4" name="Slide Number Placeholder 5">
            <a:extLst>
              <a:ext uri="{FF2B5EF4-FFF2-40B4-BE49-F238E27FC236}">
                <a16:creationId xmlns:a16="http://schemas.microsoft.com/office/drawing/2014/main" id="{3E0F8D9E-F4A1-E3F0-C26A-68F097E5738A}"/>
              </a:ext>
            </a:extLst>
          </p:cNvPr>
          <p:cNvSpPr>
            <a:spLocks noGrp="1"/>
          </p:cNvSpPr>
          <p:nvPr>
            <p:ph type="sldNum" sz="quarter" idx="14"/>
          </p:nvPr>
        </p:nvSpPr>
        <p:spPr/>
        <p:txBody>
          <a:bodyPr/>
          <a:lstStyle>
            <a:lvl1pPr algn="r">
              <a:defRPr sz="900">
                <a:solidFill>
                  <a:schemeClr val="bg1"/>
                </a:solidFill>
              </a:defRPr>
            </a:lvl1pPr>
          </a:lstStyle>
          <a:p>
            <a:pPr>
              <a:defRPr/>
            </a:pPr>
            <a:fld id="{FB62BD9C-5794-47C9-B7C7-F5EC2907B6AF}" type="slidenum">
              <a:rPr lang="en-GB"/>
              <a:pPr>
                <a:defRPr/>
              </a:pPr>
              <a:t>‹#›</a:t>
            </a:fld>
            <a:endParaRPr lang="en-GB"/>
          </a:p>
        </p:txBody>
      </p:sp>
    </p:spTree>
    <p:extLst>
      <p:ext uri="{BB962C8B-B14F-4D97-AF65-F5344CB8AC3E}">
        <p14:creationId xmlns:p14="http://schemas.microsoft.com/office/powerpoint/2010/main" val="2123035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C8A458BB-84B9-318A-EF01-398E262365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6A112DF1-52A2-01B8-C7DC-A46FA4386D5F}"/>
              </a:ext>
            </a:extLst>
          </p:cNvPr>
          <p:cNvSpPr txBox="1"/>
          <p:nvPr userDrawn="1"/>
        </p:nvSpPr>
        <p:spPr>
          <a:xfrm>
            <a:off x="474663" y="6567488"/>
            <a:ext cx="2187575" cy="138112"/>
          </a:xfrm>
          <a:prstGeom prst="rect">
            <a:avLst/>
          </a:prstGeom>
          <a:noFill/>
        </p:spPr>
        <p:txBody>
          <a:bodyPr wrap="none" lIns="0" tIns="0" rIns="0" bIns="0">
            <a:spAutoFit/>
          </a:bodyPr>
          <a:lstStyle/>
          <a:p>
            <a:pPr defTabSz="914377" eaLnBrk="1" fontAlgn="auto" hangingPunct="1">
              <a:spcBef>
                <a:spcPts val="0"/>
              </a:spcBef>
              <a:spcAft>
                <a:spcPts val="0"/>
              </a:spcAft>
              <a:defRPr/>
            </a:pPr>
            <a:r>
              <a:rPr lang="en-US" sz="900" spc="-10">
                <a:solidFill>
                  <a:schemeClr val="bg1"/>
                </a:solidFill>
                <a:latin typeface="+mn-lt"/>
              </a:rPr>
              <a:t>Trinity College Dublin, The University of Dublin</a:t>
            </a:r>
            <a:endParaRPr lang="en-GB" sz="900" spc="-10">
              <a:solidFill>
                <a:schemeClr val="bg1"/>
              </a:solidFill>
              <a:latin typeface="+mn-lt"/>
            </a:endParaRPr>
          </a:p>
        </p:txBody>
      </p:sp>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79425" y="2977376"/>
            <a:ext cx="5148378" cy="3136153"/>
          </a:xfrm>
        </p:spPr>
        <p:txBody>
          <a:bodyPr anchor="b"/>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8" name="Picture Placeholder 7"/>
          <p:cNvSpPr>
            <a:spLocks noGrp="1"/>
          </p:cNvSpPr>
          <p:nvPr>
            <p:ph type="pic" sz="quarter" idx="13"/>
          </p:nvPr>
        </p:nvSpPr>
        <p:spPr>
          <a:xfrm>
            <a:off x="6096000" y="0"/>
            <a:ext cx="6096000" cy="6397867"/>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6" name="Slide Number Placeholder 5">
            <a:extLst>
              <a:ext uri="{FF2B5EF4-FFF2-40B4-BE49-F238E27FC236}">
                <a16:creationId xmlns:a16="http://schemas.microsoft.com/office/drawing/2014/main" id="{BCFC71EE-B4F8-1719-874D-478D5C009C29}"/>
              </a:ext>
            </a:extLst>
          </p:cNvPr>
          <p:cNvSpPr>
            <a:spLocks noGrp="1"/>
          </p:cNvSpPr>
          <p:nvPr>
            <p:ph type="sldNum" sz="quarter" idx="14"/>
          </p:nvPr>
        </p:nvSpPr>
        <p:spPr/>
        <p:txBody>
          <a:bodyPr/>
          <a:lstStyle>
            <a:lvl1pPr algn="r">
              <a:defRPr sz="900">
                <a:solidFill>
                  <a:schemeClr val="bg1"/>
                </a:solidFill>
              </a:defRPr>
            </a:lvl1pPr>
          </a:lstStyle>
          <a:p>
            <a:pPr>
              <a:defRPr/>
            </a:pPr>
            <a:fld id="{296E87BF-19E4-4D70-8C14-EA18184FC18C}" type="slidenum">
              <a:rPr lang="en-GB"/>
              <a:pPr>
                <a:defRPr/>
              </a:pPr>
              <a:t>‹#›</a:t>
            </a:fld>
            <a:endParaRPr lang="en-GB"/>
          </a:p>
        </p:txBody>
      </p:sp>
    </p:spTree>
    <p:extLst>
      <p:ext uri="{BB962C8B-B14F-4D97-AF65-F5344CB8AC3E}">
        <p14:creationId xmlns:p14="http://schemas.microsoft.com/office/powerpoint/2010/main" val="4195223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Content">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27FAE7DD-650C-3C3B-8C99-AD3BB58D7C4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F8D308CD-6CC5-ED1E-A643-A56B6CC52A44}"/>
              </a:ext>
            </a:extLst>
          </p:cNvPr>
          <p:cNvSpPr txBox="1"/>
          <p:nvPr userDrawn="1"/>
        </p:nvSpPr>
        <p:spPr>
          <a:xfrm>
            <a:off x="474663" y="6567488"/>
            <a:ext cx="2187575" cy="138112"/>
          </a:xfrm>
          <a:prstGeom prst="rect">
            <a:avLst/>
          </a:prstGeom>
          <a:noFill/>
        </p:spPr>
        <p:txBody>
          <a:bodyPr wrap="none" lIns="0" tIns="0" rIns="0" bIns="0">
            <a:spAutoFit/>
          </a:bodyPr>
          <a:lstStyle/>
          <a:p>
            <a:pPr defTabSz="914377" eaLnBrk="1" fontAlgn="auto" hangingPunct="1">
              <a:spcBef>
                <a:spcPts val="0"/>
              </a:spcBef>
              <a:spcAft>
                <a:spcPts val="0"/>
              </a:spcAft>
              <a:defRPr/>
            </a:pPr>
            <a:r>
              <a:rPr lang="en-US" sz="900" spc="-10">
                <a:solidFill>
                  <a:schemeClr val="bg1"/>
                </a:solidFill>
                <a:latin typeface="+mn-lt"/>
              </a:rPr>
              <a:t>Trinity College Dublin, The University of Dublin</a:t>
            </a:r>
            <a:endParaRPr lang="en-GB" sz="900" spc="-10">
              <a:solidFill>
                <a:schemeClr val="bg1"/>
              </a:solidFill>
              <a:latin typeface="+mn-lt"/>
            </a:endParaRPr>
          </a:p>
        </p:txBody>
      </p:sp>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79425" y="1570291"/>
            <a:ext cx="5148378" cy="3136153"/>
          </a:xfrm>
        </p:spPr>
        <p:txBody>
          <a:bodyPr/>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6" name="Slide Number Placeholder 5">
            <a:extLst>
              <a:ext uri="{FF2B5EF4-FFF2-40B4-BE49-F238E27FC236}">
                <a16:creationId xmlns:a16="http://schemas.microsoft.com/office/drawing/2014/main" id="{4A9A43F7-41FE-3739-991C-3B5507CD787F}"/>
              </a:ext>
            </a:extLst>
          </p:cNvPr>
          <p:cNvSpPr>
            <a:spLocks noGrp="1"/>
          </p:cNvSpPr>
          <p:nvPr>
            <p:ph type="sldNum" sz="quarter" idx="10"/>
          </p:nvPr>
        </p:nvSpPr>
        <p:spPr/>
        <p:txBody>
          <a:bodyPr/>
          <a:lstStyle>
            <a:lvl1pPr algn="r">
              <a:defRPr sz="900">
                <a:solidFill>
                  <a:schemeClr val="bg1"/>
                </a:solidFill>
              </a:defRPr>
            </a:lvl1pPr>
          </a:lstStyle>
          <a:p>
            <a:pPr>
              <a:defRPr/>
            </a:pPr>
            <a:fld id="{0B3FAD64-5C2D-4F67-A6E3-890456F1B5FF}" type="slidenum">
              <a:rPr lang="en-GB"/>
              <a:pPr>
                <a:defRPr/>
              </a:pPr>
              <a:t>‹#›</a:t>
            </a:fld>
            <a:endParaRPr lang="en-GB"/>
          </a:p>
        </p:txBody>
      </p:sp>
    </p:spTree>
    <p:extLst>
      <p:ext uri="{BB962C8B-B14F-4D97-AF65-F5344CB8AC3E}">
        <p14:creationId xmlns:p14="http://schemas.microsoft.com/office/powerpoint/2010/main" val="3033726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mall Title, Content &amp; Image">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3660541F-D637-4CAA-4D94-087B9DAE005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C4CFA6D-6A15-80DE-6C16-7CFE2F09C720}"/>
              </a:ext>
            </a:extLst>
          </p:cNvPr>
          <p:cNvSpPr txBox="1"/>
          <p:nvPr userDrawn="1"/>
        </p:nvSpPr>
        <p:spPr>
          <a:xfrm>
            <a:off x="474663" y="6567488"/>
            <a:ext cx="2187575" cy="138112"/>
          </a:xfrm>
          <a:prstGeom prst="rect">
            <a:avLst/>
          </a:prstGeom>
          <a:noFill/>
        </p:spPr>
        <p:txBody>
          <a:bodyPr wrap="none" lIns="0" tIns="0" rIns="0" bIns="0">
            <a:spAutoFit/>
          </a:bodyPr>
          <a:lstStyle/>
          <a:p>
            <a:pPr defTabSz="914377" eaLnBrk="1" fontAlgn="auto" hangingPunct="1">
              <a:spcBef>
                <a:spcPts val="0"/>
              </a:spcBef>
              <a:spcAft>
                <a:spcPts val="0"/>
              </a:spcAft>
              <a:defRPr/>
            </a:pPr>
            <a:r>
              <a:rPr lang="en-US" sz="900" spc="-10">
                <a:solidFill>
                  <a:schemeClr val="bg1"/>
                </a:solidFill>
                <a:latin typeface="+mn-lt"/>
              </a:rPr>
              <a:t>Trinity College Dublin, The University of Dublin</a:t>
            </a:r>
            <a:endParaRPr lang="en-GB" sz="900" spc="-10">
              <a:solidFill>
                <a:schemeClr val="bg1"/>
              </a:solidFill>
              <a:latin typeface="+mn-lt"/>
            </a:endParaRPr>
          </a:p>
        </p:txBody>
      </p:sp>
      <p:sp>
        <p:nvSpPr>
          <p:cNvPr id="2" name="Title 1"/>
          <p:cNvSpPr>
            <a:spLocks noGrp="1"/>
          </p:cNvSpPr>
          <p:nvPr>
            <p:ph type="title"/>
          </p:nvPr>
        </p:nvSpPr>
        <p:spPr>
          <a:xfrm>
            <a:off x="479426" y="416911"/>
            <a:ext cx="5148378" cy="1716689"/>
          </a:xfrm>
        </p:spPr>
        <p:txBody>
          <a:bodyPr/>
          <a:lstStyle>
            <a:lvl1pPr>
              <a:lnSpc>
                <a:spcPts val="2700"/>
              </a:lnSpc>
              <a:defRPr sz="2400"/>
            </a:lvl1pPr>
          </a:lstStyle>
          <a:p>
            <a:r>
              <a:rPr lang="en-GB"/>
              <a:t>Click to edit Master title style</a:t>
            </a:r>
          </a:p>
        </p:txBody>
      </p:sp>
      <p:sp>
        <p:nvSpPr>
          <p:cNvPr id="8" name="Picture Placeholder 7"/>
          <p:cNvSpPr>
            <a:spLocks noGrp="1"/>
          </p:cNvSpPr>
          <p:nvPr>
            <p:ph type="pic" sz="quarter" idx="13"/>
          </p:nvPr>
        </p:nvSpPr>
        <p:spPr>
          <a:xfrm>
            <a:off x="6096000" y="0"/>
            <a:ext cx="6096000" cy="6400800"/>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5" name="Slide Number Placeholder 5">
            <a:extLst>
              <a:ext uri="{FF2B5EF4-FFF2-40B4-BE49-F238E27FC236}">
                <a16:creationId xmlns:a16="http://schemas.microsoft.com/office/drawing/2014/main" id="{CD854AFE-440E-AEAC-8168-3E470E113309}"/>
              </a:ext>
            </a:extLst>
          </p:cNvPr>
          <p:cNvSpPr>
            <a:spLocks noGrp="1"/>
          </p:cNvSpPr>
          <p:nvPr>
            <p:ph type="sldNum" sz="quarter" idx="14"/>
          </p:nvPr>
        </p:nvSpPr>
        <p:spPr/>
        <p:txBody>
          <a:bodyPr/>
          <a:lstStyle>
            <a:lvl1pPr algn="r">
              <a:defRPr sz="900">
                <a:solidFill>
                  <a:schemeClr val="bg1"/>
                </a:solidFill>
              </a:defRPr>
            </a:lvl1pPr>
          </a:lstStyle>
          <a:p>
            <a:pPr>
              <a:defRPr/>
            </a:pPr>
            <a:fld id="{5A090D24-698D-4643-B020-0FA33F12A347}" type="slidenum">
              <a:rPr lang="en-GB"/>
              <a:pPr>
                <a:defRPr/>
              </a:pPr>
              <a:t>‹#›</a:t>
            </a:fld>
            <a:endParaRPr lang="en-GB"/>
          </a:p>
        </p:txBody>
      </p:sp>
    </p:spTree>
    <p:extLst>
      <p:ext uri="{BB962C8B-B14F-4D97-AF65-F5344CB8AC3E}">
        <p14:creationId xmlns:p14="http://schemas.microsoft.com/office/powerpoint/2010/main" val="2427580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ll Title Opt2">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42F4DF-1197-1D49-5CB3-77EC7E5902C7}"/>
              </a:ext>
            </a:extLst>
          </p:cNvPr>
          <p:cNvSpPr txBox="1"/>
          <p:nvPr userDrawn="1"/>
        </p:nvSpPr>
        <p:spPr>
          <a:xfrm>
            <a:off x="474663" y="6567488"/>
            <a:ext cx="2187575" cy="138112"/>
          </a:xfrm>
          <a:prstGeom prst="rect">
            <a:avLst/>
          </a:prstGeom>
          <a:noFill/>
        </p:spPr>
        <p:txBody>
          <a:bodyPr wrap="none" lIns="0" tIns="0" rIns="0" bIns="0">
            <a:spAutoFit/>
          </a:bodyPr>
          <a:lstStyle/>
          <a:p>
            <a:pPr defTabSz="914377" eaLnBrk="1" fontAlgn="auto" hangingPunct="1">
              <a:spcBef>
                <a:spcPts val="0"/>
              </a:spcBef>
              <a:spcAft>
                <a:spcPts val="0"/>
              </a:spcAft>
              <a:defRPr/>
            </a:pPr>
            <a:r>
              <a:rPr lang="en-US" sz="900" spc="-10">
                <a:solidFill>
                  <a:schemeClr val="bg1"/>
                </a:solidFill>
                <a:latin typeface="+mn-lt"/>
              </a:rPr>
              <a:t>Trinity College Dublin, The University of Dublin</a:t>
            </a:r>
            <a:endParaRPr lang="en-GB" sz="900" spc="-10">
              <a:solidFill>
                <a:schemeClr val="bg1"/>
              </a:solidFill>
              <a:latin typeface="+mn-lt"/>
            </a:endParaRPr>
          </a:p>
        </p:txBody>
      </p:sp>
      <p:sp>
        <p:nvSpPr>
          <p:cNvPr id="4" name="Picture Placeholder 7"/>
          <p:cNvSpPr>
            <a:spLocks noGrp="1"/>
          </p:cNvSpPr>
          <p:nvPr>
            <p:ph type="pic" sz="quarter" idx="13"/>
          </p:nvPr>
        </p:nvSpPr>
        <p:spPr>
          <a:xfrm>
            <a:off x="0" y="1"/>
            <a:ext cx="12192000" cy="6414192"/>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2" name="Title 1"/>
          <p:cNvSpPr>
            <a:spLocks noGrp="1"/>
          </p:cNvSpPr>
          <p:nvPr>
            <p:ph type="title"/>
          </p:nvPr>
        </p:nvSpPr>
        <p:spPr>
          <a:xfrm>
            <a:off x="479425" y="411896"/>
            <a:ext cx="6711950" cy="1553392"/>
          </a:xfrm>
        </p:spPr>
        <p:txBody>
          <a:bodyPr/>
          <a:lstStyle>
            <a:lvl1pPr>
              <a:lnSpc>
                <a:spcPts val="3400"/>
              </a:lnSpc>
              <a:defRPr sz="3000">
                <a:solidFill>
                  <a:schemeClr val="bg1"/>
                </a:solidFill>
              </a:defRPr>
            </a:lvl1pPr>
          </a:lstStyle>
          <a:p>
            <a:r>
              <a:rPr lang="en-GB"/>
              <a:t>Click to edit Master title style</a:t>
            </a:r>
          </a:p>
        </p:txBody>
      </p:sp>
      <p:sp>
        <p:nvSpPr>
          <p:cNvPr id="5" name="Slide Number Placeholder 4">
            <a:extLst>
              <a:ext uri="{FF2B5EF4-FFF2-40B4-BE49-F238E27FC236}">
                <a16:creationId xmlns:a16="http://schemas.microsoft.com/office/drawing/2014/main" id="{4B8D3BD3-2503-CFF5-2C9B-AA8B0854CBA0}"/>
              </a:ext>
            </a:extLst>
          </p:cNvPr>
          <p:cNvSpPr>
            <a:spLocks noGrp="1"/>
          </p:cNvSpPr>
          <p:nvPr>
            <p:ph type="sldNum" sz="quarter" idx="14"/>
          </p:nvPr>
        </p:nvSpPr>
        <p:spPr/>
        <p:txBody>
          <a:bodyPr/>
          <a:lstStyle>
            <a:lvl1pPr>
              <a:defRPr/>
            </a:lvl1pPr>
          </a:lstStyle>
          <a:p>
            <a:pPr>
              <a:defRPr/>
            </a:pPr>
            <a:fld id="{E4E44819-E3EB-4707-B867-A9BB34A7960A}" type="slidenum">
              <a:rPr lang="en-GB"/>
              <a:pPr>
                <a:defRPr/>
              </a:pPr>
              <a:t>‹#›</a:t>
            </a:fld>
            <a:endParaRPr lang="en-GB"/>
          </a:p>
        </p:txBody>
      </p:sp>
    </p:spTree>
    <p:extLst>
      <p:ext uri="{BB962C8B-B14F-4D97-AF65-F5344CB8AC3E}">
        <p14:creationId xmlns:p14="http://schemas.microsoft.com/office/powerpoint/2010/main" val="620465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mall Title Opt1">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EDF07B-0727-EF2F-7B0C-394CFC3CA048}"/>
              </a:ext>
            </a:extLst>
          </p:cNvPr>
          <p:cNvSpPr txBox="1"/>
          <p:nvPr userDrawn="1"/>
        </p:nvSpPr>
        <p:spPr>
          <a:xfrm>
            <a:off x="474663" y="6567488"/>
            <a:ext cx="2187575" cy="138112"/>
          </a:xfrm>
          <a:prstGeom prst="rect">
            <a:avLst/>
          </a:prstGeom>
          <a:noFill/>
        </p:spPr>
        <p:txBody>
          <a:bodyPr wrap="none" lIns="0" tIns="0" rIns="0" bIns="0">
            <a:spAutoFit/>
          </a:bodyPr>
          <a:lstStyle/>
          <a:p>
            <a:pPr defTabSz="914377" eaLnBrk="1" fontAlgn="auto" hangingPunct="1">
              <a:spcBef>
                <a:spcPts val="0"/>
              </a:spcBef>
              <a:spcAft>
                <a:spcPts val="0"/>
              </a:spcAft>
              <a:defRPr/>
            </a:pPr>
            <a:r>
              <a:rPr lang="en-US" sz="900" spc="-10">
                <a:solidFill>
                  <a:schemeClr val="bg1"/>
                </a:solidFill>
                <a:latin typeface="+mn-lt"/>
              </a:rPr>
              <a:t>Trinity College Dublin, The University of Dublin</a:t>
            </a:r>
            <a:endParaRPr lang="en-GB" sz="900" spc="-10">
              <a:solidFill>
                <a:schemeClr val="bg1"/>
              </a:solidFill>
              <a:latin typeface="+mn-lt"/>
            </a:endParaRPr>
          </a:p>
        </p:txBody>
      </p:sp>
      <p:sp>
        <p:nvSpPr>
          <p:cNvPr id="4" name="Picture Placeholder 7"/>
          <p:cNvSpPr>
            <a:spLocks noGrp="1"/>
          </p:cNvSpPr>
          <p:nvPr>
            <p:ph type="pic" sz="quarter" idx="13"/>
          </p:nvPr>
        </p:nvSpPr>
        <p:spPr>
          <a:xfrm>
            <a:off x="-1" y="0"/>
            <a:ext cx="12193200" cy="6857999"/>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2" name="Title 1"/>
          <p:cNvSpPr>
            <a:spLocks noGrp="1"/>
          </p:cNvSpPr>
          <p:nvPr>
            <p:ph type="title"/>
          </p:nvPr>
        </p:nvSpPr>
        <p:spPr>
          <a:xfrm>
            <a:off x="479425" y="411896"/>
            <a:ext cx="6711950" cy="1553392"/>
          </a:xfrm>
        </p:spPr>
        <p:txBody>
          <a:bodyPr/>
          <a:lstStyle>
            <a:lvl1pPr>
              <a:lnSpc>
                <a:spcPts val="3400"/>
              </a:lnSpc>
              <a:defRPr sz="3000">
                <a:solidFill>
                  <a:schemeClr val="bg1"/>
                </a:solidFill>
              </a:defRPr>
            </a:lvl1pPr>
          </a:lstStyle>
          <a:p>
            <a:r>
              <a:rPr lang="en-GB"/>
              <a:t>Click to edit Master title style</a:t>
            </a:r>
          </a:p>
        </p:txBody>
      </p:sp>
      <p:sp>
        <p:nvSpPr>
          <p:cNvPr id="5" name="Slide Number Placeholder 4">
            <a:extLst>
              <a:ext uri="{FF2B5EF4-FFF2-40B4-BE49-F238E27FC236}">
                <a16:creationId xmlns:a16="http://schemas.microsoft.com/office/drawing/2014/main" id="{50582407-1B52-72C4-ADB0-949E3DA0A4F1}"/>
              </a:ext>
            </a:extLst>
          </p:cNvPr>
          <p:cNvSpPr>
            <a:spLocks noGrp="1"/>
          </p:cNvSpPr>
          <p:nvPr>
            <p:ph type="sldNum" sz="quarter" idx="14"/>
          </p:nvPr>
        </p:nvSpPr>
        <p:spPr/>
        <p:txBody>
          <a:bodyPr/>
          <a:lstStyle>
            <a:lvl1pPr>
              <a:defRPr/>
            </a:lvl1pPr>
          </a:lstStyle>
          <a:p>
            <a:pPr>
              <a:defRPr/>
            </a:pPr>
            <a:fld id="{A020B266-9EAA-44D2-A91C-42EAB9166022}" type="slidenum">
              <a:rPr lang="en-GB"/>
              <a:pPr>
                <a:defRPr/>
              </a:pPr>
              <a:t>‹#›</a:t>
            </a:fld>
            <a:endParaRPr lang="en-GB"/>
          </a:p>
        </p:txBody>
      </p:sp>
    </p:spTree>
    <p:extLst>
      <p:ext uri="{BB962C8B-B14F-4D97-AF65-F5344CB8AC3E}">
        <p14:creationId xmlns:p14="http://schemas.microsoft.com/office/powerpoint/2010/main" val="1188041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883DC7-B2AA-1276-8F2F-E7A21E0BC474}"/>
              </a:ext>
            </a:extLst>
          </p:cNvPr>
          <p:cNvSpPr txBox="1"/>
          <p:nvPr userDrawn="1"/>
        </p:nvSpPr>
        <p:spPr>
          <a:xfrm>
            <a:off x="474663" y="6567488"/>
            <a:ext cx="2187575" cy="138112"/>
          </a:xfrm>
          <a:prstGeom prst="rect">
            <a:avLst/>
          </a:prstGeom>
          <a:noFill/>
        </p:spPr>
        <p:txBody>
          <a:bodyPr wrap="none" lIns="0" tIns="0" rIns="0" bIns="0">
            <a:spAutoFit/>
          </a:bodyPr>
          <a:lstStyle/>
          <a:p>
            <a:pPr defTabSz="914377" eaLnBrk="1" fontAlgn="auto" hangingPunct="1">
              <a:spcBef>
                <a:spcPts val="0"/>
              </a:spcBef>
              <a:spcAft>
                <a:spcPts val="0"/>
              </a:spcAft>
              <a:defRPr/>
            </a:pPr>
            <a:r>
              <a:rPr lang="en-US" sz="900" spc="-10">
                <a:solidFill>
                  <a:schemeClr val="bg1"/>
                </a:solidFill>
                <a:latin typeface="+mn-lt"/>
              </a:rPr>
              <a:t>Trinity College Dublin, The University of Dublin</a:t>
            </a:r>
            <a:endParaRPr lang="en-GB" sz="900" spc="-10">
              <a:solidFill>
                <a:schemeClr val="bg1"/>
              </a:solidFill>
              <a:latin typeface="+mn-lt"/>
            </a:endParaRPr>
          </a:p>
        </p:txBody>
      </p:sp>
      <p:sp>
        <p:nvSpPr>
          <p:cNvPr id="3" name="Picture Placeholder 7"/>
          <p:cNvSpPr>
            <a:spLocks noGrp="1"/>
          </p:cNvSpPr>
          <p:nvPr>
            <p:ph type="pic" sz="quarter" idx="13"/>
          </p:nvPr>
        </p:nvSpPr>
        <p:spPr>
          <a:xfrm>
            <a:off x="-1" y="0"/>
            <a:ext cx="12193200" cy="6858000"/>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4" name="Slide Number Placeholder 3">
            <a:extLst>
              <a:ext uri="{FF2B5EF4-FFF2-40B4-BE49-F238E27FC236}">
                <a16:creationId xmlns:a16="http://schemas.microsoft.com/office/drawing/2014/main" id="{4E1973C1-FF04-2A05-C6DF-8F9C3D4F0F1E}"/>
              </a:ext>
            </a:extLst>
          </p:cNvPr>
          <p:cNvSpPr>
            <a:spLocks noGrp="1"/>
          </p:cNvSpPr>
          <p:nvPr>
            <p:ph type="sldNum" sz="quarter" idx="14"/>
          </p:nvPr>
        </p:nvSpPr>
        <p:spPr/>
        <p:txBody>
          <a:bodyPr/>
          <a:lstStyle>
            <a:lvl1pPr>
              <a:defRPr/>
            </a:lvl1pPr>
          </a:lstStyle>
          <a:p>
            <a:pPr>
              <a:defRPr/>
            </a:pPr>
            <a:fld id="{8726018D-8040-4B35-8A3E-14F7CBDA46C8}" type="slidenum">
              <a:rPr lang="en-GB"/>
              <a:pPr>
                <a:defRPr/>
              </a:pPr>
              <a:t>‹#›</a:t>
            </a:fld>
            <a:endParaRPr lang="en-GB"/>
          </a:p>
        </p:txBody>
      </p:sp>
    </p:spTree>
    <p:extLst>
      <p:ext uri="{BB962C8B-B14F-4D97-AF65-F5344CB8AC3E}">
        <p14:creationId xmlns:p14="http://schemas.microsoft.com/office/powerpoint/2010/main" val="240939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Quote Opt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F05361-B66F-7F95-E46F-242165C6ABEC}"/>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1" fontAlgn="auto" hangingPunct="1">
              <a:spcBef>
                <a:spcPts val="0"/>
              </a:spcBef>
              <a:spcAft>
                <a:spcPts val="0"/>
              </a:spcAft>
              <a:defRPr/>
            </a:pPr>
            <a:endParaRPr lang="en-GB"/>
          </a:p>
        </p:txBody>
      </p:sp>
      <p:sp>
        <p:nvSpPr>
          <p:cNvPr id="3" name="TextBox 2">
            <a:extLst>
              <a:ext uri="{FF2B5EF4-FFF2-40B4-BE49-F238E27FC236}">
                <a16:creationId xmlns:a16="http://schemas.microsoft.com/office/drawing/2014/main" id="{A721AF50-FB7E-2483-3014-76E1A817D00B}"/>
              </a:ext>
            </a:extLst>
          </p:cNvPr>
          <p:cNvSpPr txBox="1"/>
          <p:nvPr userDrawn="1"/>
        </p:nvSpPr>
        <p:spPr>
          <a:xfrm>
            <a:off x="474663" y="6567488"/>
            <a:ext cx="2187575" cy="138112"/>
          </a:xfrm>
          <a:prstGeom prst="rect">
            <a:avLst/>
          </a:prstGeom>
          <a:noFill/>
        </p:spPr>
        <p:txBody>
          <a:bodyPr wrap="none" lIns="0" tIns="0" rIns="0" bIns="0">
            <a:spAutoFit/>
          </a:bodyPr>
          <a:lstStyle/>
          <a:p>
            <a:pPr defTabSz="914377" eaLnBrk="1" fontAlgn="auto" hangingPunct="1">
              <a:spcBef>
                <a:spcPts val="0"/>
              </a:spcBef>
              <a:spcAft>
                <a:spcPts val="0"/>
              </a:spcAft>
              <a:defRPr/>
            </a:pPr>
            <a:r>
              <a:rPr lang="en-US" sz="900" spc="-10">
                <a:solidFill>
                  <a:schemeClr val="bg1"/>
                </a:solidFill>
                <a:latin typeface="+mn-lt"/>
              </a:rPr>
              <a:t>Trinity College Dublin, The University of Dublin</a:t>
            </a:r>
            <a:endParaRPr lang="en-GB" sz="900" spc="-10">
              <a:solidFill>
                <a:schemeClr val="bg1"/>
              </a:solidFill>
              <a:latin typeface="+mn-lt"/>
            </a:endParaRPr>
          </a:p>
        </p:txBody>
      </p:sp>
      <p:sp>
        <p:nvSpPr>
          <p:cNvPr id="6" name="Text Placeholder 5"/>
          <p:cNvSpPr>
            <a:spLocks noGrp="1"/>
          </p:cNvSpPr>
          <p:nvPr>
            <p:ph type="body" sz="quarter" idx="13"/>
          </p:nvPr>
        </p:nvSpPr>
        <p:spPr>
          <a:xfrm>
            <a:off x="2762250" y="2809876"/>
            <a:ext cx="7096125" cy="2114550"/>
          </a:xfrm>
        </p:spPr>
        <p:txBody>
          <a:bodyPr/>
          <a:lstStyle>
            <a:lvl1pPr>
              <a:lnSpc>
                <a:spcPts val="3400"/>
              </a:lnSpc>
              <a:spcBef>
                <a:spcPts val="0"/>
              </a:spcBef>
              <a:defRPr sz="3000">
                <a:solidFill>
                  <a:schemeClr val="bg1"/>
                </a:solidFill>
              </a:defRPr>
            </a:lvl1pPr>
          </a:lstStyle>
          <a:p>
            <a:pPr lvl="0"/>
            <a:r>
              <a:rPr lang="en-GB"/>
              <a:t>Click to edit Master text styles</a:t>
            </a:r>
          </a:p>
        </p:txBody>
      </p:sp>
      <p:sp>
        <p:nvSpPr>
          <p:cNvPr id="4" name="Slide Number Placeholder 3">
            <a:extLst>
              <a:ext uri="{FF2B5EF4-FFF2-40B4-BE49-F238E27FC236}">
                <a16:creationId xmlns:a16="http://schemas.microsoft.com/office/drawing/2014/main" id="{D82D9D3C-4D0C-2D3C-67C2-14E7256492F9}"/>
              </a:ext>
            </a:extLst>
          </p:cNvPr>
          <p:cNvSpPr>
            <a:spLocks noGrp="1"/>
          </p:cNvSpPr>
          <p:nvPr>
            <p:ph type="sldNum" sz="quarter" idx="14"/>
          </p:nvPr>
        </p:nvSpPr>
        <p:spPr/>
        <p:txBody>
          <a:bodyPr/>
          <a:lstStyle>
            <a:lvl1pPr>
              <a:defRPr/>
            </a:lvl1pPr>
          </a:lstStyle>
          <a:p>
            <a:pPr>
              <a:defRPr/>
            </a:pPr>
            <a:fld id="{DD48748E-F25D-4E14-8607-324008F86427}" type="slidenum">
              <a:rPr lang="en-GB"/>
              <a:pPr>
                <a:defRPr/>
              </a:pPr>
              <a:t>‹#›</a:t>
            </a:fld>
            <a:endParaRPr lang="en-GB"/>
          </a:p>
        </p:txBody>
      </p:sp>
    </p:spTree>
    <p:extLst>
      <p:ext uri="{BB962C8B-B14F-4D97-AF65-F5344CB8AC3E}">
        <p14:creationId xmlns:p14="http://schemas.microsoft.com/office/powerpoint/2010/main" val="13881856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Opt2">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762250" y="2809876"/>
            <a:ext cx="7096125" cy="2114550"/>
          </a:xfrm>
        </p:spPr>
        <p:txBody>
          <a:bodyPr/>
          <a:lstStyle>
            <a:lvl1pPr>
              <a:lnSpc>
                <a:spcPts val="3400"/>
              </a:lnSpc>
              <a:spcBef>
                <a:spcPts val="0"/>
              </a:spcBef>
              <a:defRPr sz="3000">
                <a:solidFill>
                  <a:srgbClr val="0569B9"/>
                </a:solidFill>
              </a:defRPr>
            </a:lvl1pPr>
          </a:lstStyle>
          <a:p>
            <a:pPr lvl="0"/>
            <a:r>
              <a:rPr lang="en-GB"/>
              <a:t>Click to edit Master text styles</a:t>
            </a:r>
          </a:p>
        </p:txBody>
      </p:sp>
      <p:sp>
        <p:nvSpPr>
          <p:cNvPr id="2" name="Slide Number Placeholder 5">
            <a:extLst>
              <a:ext uri="{FF2B5EF4-FFF2-40B4-BE49-F238E27FC236}">
                <a16:creationId xmlns:a16="http://schemas.microsoft.com/office/drawing/2014/main" id="{7177B47D-0CB4-81CD-B605-D15B32FB8EFA}"/>
              </a:ext>
            </a:extLst>
          </p:cNvPr>
          <p:cNvSpPr>
            <a:spLocks noGrp="1"/>
          </p:cNvSpPr>
          <p:nvPr>
            <p:ph type="sldNum" sz="quarter" idx="14"/>
          </p:nvPr>
        </p:nvSpPr>
        <p:spPr/>
        <p:txBody>
          <a:bodyPr/>
          <a:lstStyle>
            <a:lvl1pPr>
              <a:defRPr/>
            </a:lvl1pPr>
          </a:lstStyle>
          <a:p>
            <a:pPr>
              <a:defRPr/>
            </a:pPr>
            <a:fld id="{FF8FD540-B16B-48E9-9731-BE9062B2D864}" type="slidenum">
              <a:rPr lang="en-GB"/>
              <a:pPr>
                <a:defRPr/>
              </a:pPr>
              <a:t>‹#›</a:t>
            </a:fld>
            <a:endParaRPr lang="en-GB"/>
          </a:p>
        </p:txBody>
      </p:sp>
    </p:spTree>
    <p:extLst>
      <p:ext uri="{BB962C8B-B14F-4D97-AF65-F5344CB8AC3E}">
        <p14:creationId xmlns:p14="http://schemas.microsoft.com/office/powerpoint/2010/main" val="2206406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Imag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BBF51D3-7272-2926-AB99-1156EB29D3F0}"/>
              </a:ext>
            </a:extLst>
          </p:cNvPr>
          <p:cNvCxnSpPr/>
          <p:nvPr userDrawn="1"/>
        </p:nvCxnSpPr>
        <p:spPr>
          <a:xfrm>
            <a:off x="6073775" y="457200"/>
            <a:ext cx="0" cy="4392613"/>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5" name="Picture Placeholder 7"/>
          <p:cNvSpPr>
            <a:spLocks noGrp="1"/>
          </p:cNvSpPr>
          <p:nvPr>
            <p:ph type="pic" sz="quarter" idx="13"/>
          </p:nvPr>
        </p:nvSpPr>
        <p:spPr>
          <a:xfrm>
            <a:off x="479424" y="457200"/>
            <a:ext cx="5367600" cy="3381375"/>
          </a:xfrm>
          <a:solidFill>
            <a:schemeClr val="tx2">
              <a:lumMod val="20000"/>
              <a:lumOff val="80000"/>
            </a:schemeClr>
          </a:solidFill>
        </p:spPr>
        <p:txBody>
          <a:bodyPr tIns="1188000" rtlCol="0">
            <a:noAutofit/>
          </a:bodyPr>
          <a:lstStyle>
            <a:lvl1pPr algn="ctr">
              <a:defRPr sz="1100"/>
            </a:lvl1pPr>
          </a:lstStyle>
          <a:p>
            <a:pPr lvl="0"/>
            <a:r>
              <a:rPr lang="en-US" noProof="0"/>
              <a:t>Click icon to add picture</a:t>
            </a:r>
            <a:endParaRPr lang="en-GB" noProof="0"/>
          </a:p>
        </p:txBody>
      </p:sp>
      <p:sp>
        <p:nvSpPr>
          <p:cNvPr id="7" name="Text Placeholder 6"/>
          <p:cNvSpPr>
            <a:spLocks noGrp="1"/>
          </p:cNvSpPr>
          <p:nvPr>
            <p:ph type="body" sz="quarter" idx="14"/>
          </p:nvPr>
        </p:nvSpPr>
        <p:spPr>
          <a:xfrm>
            <a:off x="479424" y="4038600"/>
            <a:ext cx="5376863" cy="847725"/>
          </a:xfrm>
        </p:spPr>
        <p:txBody>
          <a:bodyPr/>
          <a:lstStyle>
            <a:lvl1pPr>
              <a:defRPr sz="1800">
                <a:solidFill>
                  <a:schemeClr val="accent1"/>
                </a:solidFill>
              </a:defRPr>
            </a:lvl1pPr>
          </a:lstStyle>
          <a:p>
            <a:pPr lvl="0"/>
            <a:r>
              <a:rPr lang="en-GB"/>
              <a:t>Click to edit Master text styles</a:t>
            </a:r>
          </a:p>
        </p:txBody>
      </p:sp>
      <p:sp>
        <p:nvSpPr>
          <p:cNvPr id="10" name="Picture Placeholder 7"/>
          <p:cNvSpPr>
            <a:spLocks noGrp="1"/>
          </p:cNvSpPr>
          <p:nvPr>
            <p:ph type="pic" sz="quarter" idx="15"/>
          </p:nvPr>
        </p:nvSpPr>
        <p:spPr>
          <a:xfrm>
            <a:off x="6324614" y="457200"/>
            <a:ext cx="5367321" cy="3381375"/>
          </a:xfrm>
          <a:solidFill>
            <a:schemeClr val="tx2">
              <a:lumMod val="20000"/>
              <a:lumOff val="80000"/>
            </a:schemeClr>
          </a:solidFill>
        </p:spPr>
        <p:txBody>
          <a:bodyPr tIns="1188000" rtlCol="0">
            <a:noAutofit/>
          </a:bodyPr>
          <a:lstStyle>
            <a:lvl1pPr algn="ctr">
              <a:defRPr sz="1100"/>
            </a:lvl1pPr>
          </a:lstStyle>
          <a:p>
            <a:pPr lvl="0"/>
            <a:r>
              <a:rPr lang="en-US" noProof="0"/>
              <a:t>Click icon to add picture</a:t>
            </a:r>
            <a:endParaRPr lang="en-GB" noProof="0"/>
          </a:p>
        </p:txBody>
      </p:sp>
      <p:sp>
        <p:nvSpPr>
          <p:cNvPr id="11" name="Text Placeholder 6"/>
          <p:cNvSpPr>
            <a:spLocks noGrp="1"/>
          </p:cNvSpPr>
          <p:nvPr>
            <p:ph type="body" sz="quarter" idx="16"/>
          </p:nvPr>
        </p:nvSpPr>
        <p:spPr>
          <a:xfrm>
            <a:off x="6335712" y="4038600"/>
            <a:ext cx="5303838" cy="847725"/>
          </a:xfrm>
        </p:spPr>
        <p:txBody>
          <a:bodyPr/>
          <a:lstStyle>
            <a:lvl1pPr>
              <a:defRPr sz="1800">
                <a:solidFill>
                  <a:schemeClr val="accent1"/>
                </a:solidFill>
              </a:defRPr>
            </a:lvl1pPr>
          </a:lstStyle>
          <a:p>
            <a:pPr lvl="0"/>
            <a:r>
              <a:rPr lang="en-GB"/>
              <a:t>Click to edit Master text styles</a:t>
            </a:r>
          </a:p>
        </p:txBody>
      </p:sp>
      <p:sp>
        <p:nvSpPr>
          <p:cNvPr id="3" name="Slide Number Placeholder 3">
            <a:extLst>
              <a:ext uri="{FF2B5EF4-FFF2-40B4-BE49-F238E27FC236}">
                <a16:creationId xmlns:a16="http://schemas.microsoft.com/office/drawing/2014/main" id="{290D7740-5CA5-432B-D9CB-5B385E040DFC}"/>
              </a:ext>
            </a:extLst>
          </p:cNvPr>
          <p:cNvSpPr>
            <a:spLocks noGrp="1"/>
          </p:cNvSpPr>
          <p:nvPr>
            <p:ph type="sldNum" sz="quarter" idx="17"/>
          </p:nvPr>
        </p:nvSpPr>
        <p:spPr/>
        <p:txBody>
          <a:bodyPr/>
          <a:lstStyle>
            <a:lvl1pPr>
              <a:defRPr/>
            </a:lvl1pPr>
          </a:lstStyle>
          <a:p>
            <a:pPr>
              <a:defRPr/>
            </a:pPr>
            <a:fld id="{E77F18D5-159A-4E36-BAE5-1B10ECA9BB12}" type="slidenum">
              <a:rPr lang="en-GB"/>
              <a:pPr>
                <a:defRPr/>
              </a:pPr>
              <a:t>‹#›</a:t>
            </a:fld>
            <a:endParaRPr lang="en-GB"/>
          </a:p>
        </p:txBody>
      </p:sp>
    </p:spTree>
    <p:extLst>
      <p:ext uri="{BB962C8B-B14F-4D97-AF65-F5344CB8AC3E}">
        <p14:creationId xmlns:p14="http://schemas.microsoft.com/office/powerpoint/2010/main" val="987034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Imag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87A5C8B-AC4B-9D10-A097-5B80B9DEC4FB}"/>
              </a:ext>
            </a:extLst>
          </p:cNvPr>
          <p:cNvCxnSpPr/>
          <p:nvPr userDrawn="1"/>
        </p:nvCxnSpPr>
        <p:spPr>
          <a:xfrm>
            <a:off x="4143375" y="457200"/>
            <a:ext cx="0" cy="4319588"/>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7CE778B2-4642-5C71-4801-F4A4153BBC1C}"/>
              </a:ext>
            </a:extLst>
          </p:cNvPr>
          <p:cNvCxnSpPr/>
          <p:nvPr userDrawn="1"/>
        </p:nvCxnSpPr>
        <p:spPr>
          <a:xfrm>
            <a:off x="8039100" y="457200"/>
            <a:ext cx="0" cy="42672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67708A7-63FB-AD86-50DC-070BCBE00BB1}"/>
              </a:ext>
            </a:extLst>
          </p:cNvPr>
          <p:cNvCxnSpPr/>
          <p:nvPr userDrawn="1"/>
        </p:nvCxnSpPr>
        <p:spPr>
          <a:xfrm>
            <a:off x="8039100" y="457200"/>
            <a:ext cx="0" cy="4319588"/>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5" name="Picture Placeholder 7"/>
          <p:cNvSpPr>
            <a:spLocks noGrp="1"/>
          </p:cNvSpPr>
          <p:nvPr>
            <p:ph type="pic" sz="quarter" idx="13"/>
          </p:nvPr>
        </p:nvSpPr>
        <p:spPr>
          <a:xfrm>
            <a:off x="479425" y="457200"/>
            <a:ext cx="3425825" cy="3381375"/>
          </a:xfrm>
          <a:solidFill>
            <a:schemeClr val="tx2">
              <a:lumMod val="20000"/>
              <a:lumOff val="80000"/>
            </a:schemeClr>
          </a:solidFill>
        </p:spPr>
        <p:txBody>
          <a:bodyPr tIns="1188000" rtlCol="0">
            <a:noAutofit/>
          </a:bodyPr>
          <a:lstStyle>
            <a:lvl1pPr algn="ctr">
              <a:defRPr sz="1100"/>
            </a:lvl1pPr>
          </a:lstStyle>
          <a:p>
            <a:pPr lvl="0"/>
            <a:r>
              <a:rPr lang="en-US" noProof="0"/>
              <a:t>Click icon to add picture</a:t>
            </a:r>
            <a:endParaRPr lang="en-GB" noProof="0"/>
          </a:p>
        </p:txBody>
      </p:sp>
      <p:sp>
        <p:nvSpPr>
          <p:cNvPr id="7" name="Text Placeholder 6"/>
          <p:cNvSpPr>
            <a:spLocks noGrp="1"/>
          </p:cNvSpPr>
          <p:nvPr>
            <p:ph type="body" sz="quarter" idx="14"/>
          </p:nvPr>
        </p:nvSpPr>
        <p:spPr>
          <a:xfrm>
            <a:off x="479425" y="4038600"/>
            <a:ext cx="3397250" cy="847725"/>
          </a:xfrm>
        </p:spPr>
        <p:txBody>
          <a:bodyPr/>
          <a:lstStyle>
            <a:lvl1pPr>
              <a:defRPr sz="1800">
                <a:solidFill>
                  <a:schemeClr val="accent1"/>
                </a:solidFill>
              </a:defRPr>
            </a:lvl1pPr>
          </a:lstStyle>
          <a:p>
            <a:pPr lvl="0"/>
            <a:r>
              <a:rPr lang="en-GB"/>
              <a:t>Click to edit Master text styles</a:t>
            </a:r>
          </a:p>
        </p:txBody>
      </p:sp>
      <p:sp>
        <p:nvSpPr>
          <p:cNvPr id="10" name="Picture Placeholder 7"/>
          <p:cNvSpPr>
            <a:spLocks noGrp="1"/>
          </p:cNvSpPr>
          <p:nvPr>
            <p:ph type="pic" sz="quarter" idx="15"/>
          </p:nvPr>
        </p:nvSpPr>
        <p:spPr>
          <a:xfrm>
            <a:off x="4375149" y="457200"/>
            <a:ext cx="3425825" cy="3381375"/>
          </a:xfrm>
          <a:solidFill>
            <a:schemeClr val="tx2">
              <a:lumMod val="20000"/>
              <a:lumOff val="80000"/>
            </a:schemeClr>
          </a:solidFill>
        </p:spPr>
        <p:txBody>
          <a:bodyPr tIns="1188000" rtlCol="0">
            <a:noAutofit/>
          </a:bodyPr>
          <a:lstStyle>
            <a:lvl1pPr algn="ctr">
              <a:defRPr sz="1100"/>
            </a:lvl1pPr>
          </a:lstStyle>
          <a:p>
            <a:pPr lvl="0"/>
            <a:r>
              <a:rPr lang="en-US" noProof="0"/>
              <a:t>Click icon to add picture</a:t>
            </a:r>
            <a:endParaRPr lang="en-GB" noProof="0"/>
          </a:p>
        </p:txBody>
      </p:sp>
      <p:sp>
        <p:nvSpPr>
          <p:cNvPr id="11" name="Text Placeholder 6"/>
          <p:cNvSpPr>
            <a:spLocks noGrp="1"/>
          </p:cNvSpPr>
          <p:nvPr>
            <p:ph type="body" sz="quarter" idx="16"/>
          </p:nvPr>
        </p:nvSpPr>
        <p:spPr>
          <a:xfrm>
            <a:off x="4375150" y="4038600"/>
            <a:ext cx="3397250" cy="847725"/>
          </a:xfrm>
        </p:spPr>
        <p:txBody>
          <a:bodyPr/>
          <a:lstStyle>
            <a:lvl1pPr>
              <a:defRPr sz="1800">
                <a:solidFill>
                  <a:schemeClr val="accent1"/>
                </a:solidFill>
              </a:defRPr>
            </a:lvl1pPr>
          </a:lstStyle>
          <a:p>
            <a:pPr lvl="0"/>
            <a:r>
              <a:rPr lang="en-GB"/>
              <a:t>Click to edit Master text styles</a:t>
            </a:r>
          </a:p>
        </p:txBody>
      </p:sp>
      <p:sp>
        <p:nvSpPr>
          <p:cNvPr id="14" name="Picture Placeholder 7"/>
          <p:cNvSpPr>
            <a:spLocks noGrp="1"/>
          </p:cNvSpPr>
          <p:nvPr>
            <p:ph type="pic" sz="quarter" idx="17"/>
          </p:nvPr>
        </p:nvSpPr>
        <p:spPr>
          <a:xfrm>
            <a:off x="8270874" y="457200"/>
            <a:ext cx="3425825" cy="3381375"/>
          </a:xfrm>
          <a:solidFill>
            <a:schemeClr val="tx2">
              <a:lumMod val="20000"/>
              <a:lumOff val="80000"/>
            </a:schemeClr>
          </a:solidFill>
        </p:spPr>
        <p:txBody>
          <a:bodyPr tIns="1188000" rtlCol="0">
            <a:noAutofit/>
          </a:bodyPr>
          <a:lstStyle>
            <a:lvl1pPr algn="ctr">
              <a:defRPr sz="1100"/>
            </a:lvl1pPr>
          </a:lstStyle>
          <a:p>
            <a:pPr lvl="0"/>
            <a:r>
              <a:rPr lang="en-US" noProof="0"/>
              <a:t>Click icon to add picture</a:t>
            </a:r>
            <a:endParaRPr lang="en-GB" noProof="0"/>
          </a:p>
        </p:txBody>
      </p:sp>
      <p:sp>
        <p:nvSpPr>
          <p:cNvPr id="15" name="Text Placeholder 6"/>
          <p:cNvSpPr>
            <a:spLocks noGrp="1"/>
          </p:cNvSpPr>
          <p:nvPr>
            <p:ph type="body" sz="quarter" idx="18"/>
          </p:nvPr>
        </p:nvSpPr>
        <p:spPr>
          <a:xfrm>
            <a:off x="8270874" y="4038600"/>
            <a:ext cx="3397250" cy="847725"/>
          </a:xfrm>
        </p:spPr>
        <p:txBody>
          <a:bodyPr/>
          <a:lstStyle>
            <a:lvl1pPr>
              <a:defRPr sz="1800">
                <a:solidFill>
                  <a:schemeClr val="accent1"/>
                </a:solidFill>
              </a:defRPr>
            </a:lvl1pPr>
          </a:lstStyle>
          <a:p>
            <a:pPr lvl="0"/>
            <a:r>
              <a:rPr lang="en-GB"/>
              <a:t>Click to edit Master text styles</a:t>
            </a:r>
          </a:p>
        </p:txBody>
      </p:sp>
      <p:sp>
        <p:nvSpPr>
          <p:cNvPr id="6" name="Slide Number Placeholder 3">
            <a:extLst>
              <a:ext uri="{FF2B5EF4-FFF2-40B4-BE49-F238E27FC236}">
                <a16:creationId xmlns:a16="http://schemas.microsoft.com/office/drawing/2014/main" id="{A754637A-D8FE-84C1-9D01-577A4A40A96E}"/>
              </a:ext>
            </a:extLst>
          </p:cNvPr>
          <p:cNvSpPr>
            <a:spLocks noGrp="1"/>
          </p:cNvSpPr>
          <p:nvPr>
            <p:ph type="sldNum" sz="quarter" idx="19"/>
          </p:nvPr>
        </p:nvSpPr>
        <p:spPr/>
        <p:txBody>
          <a:bodyPr/>
          <a:lstStyle>
            <a:lvl1pPr>
              <a:defRPr/>
            </a:lvl1pPr>
          </a:lstStyle>
          <a:p>
            <a:pPr>
              <a:defRPr/>
            </a:pPr>
            <a:fld id="{9953F866-A8E1-4E61-997C-6FAC058BB26B}" type="slidenum">
              <a:rPr lang="en-GB"/>
              <a:pPr>
                <a:defRPr/>
              </a:pPr>
              <a:t>‹#›</a:t>
            </a:fld>
            <a:endParaRPr lang="en-GB"/>
          </a:p>
        </p:txBody>
      </p:sp>
    </p:spTree>
    <p:extLst>
      <p:ext uri="{BB962C8B-B14F-4D97-AF65-F5344CB8AC3E}">
        <p14:creationId xmlns:p14="http://schemas.microsoft.com/office/powerpoint/2010/main" val="3113304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Imag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9DA784A-F423-DFA4-38DF-4AA490019E06}"/>
              </a:ext>
            </a:extLst>
          </p:cNvPr>
          <p:cNvCxnSpPr/>
          <p:nvPr userDrawn="1"/>
        </p:nvCxnSpPr>
        <p:spPr>
          <a:xfrm>
            <a:off x="3171825" y="457200"/>
            <a:ext cx="0" cy="4319588"/>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F0A61641-4027-D1D1-AF56-5BBEB1A05F31}"/>
              </a:ext>
            </a:extLst>
          </p:cNvPr>
          <p:cNvCxnSpPr/>
          <p:nvPr userDrawn="1"/>
        </p:nvCxnSpPr>
        <p:spPr>
          <a:xfrm>
            <a:off x="6086475" y="457200"/>
            <a:ext cx="0" cy="4319588"/>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54ABFE52-B8F9-963C-9247-D9D34DE5271E}"/>
              </a:ext>
            </a:extLst>
          </p:cNvPr>
          <p:cNvCxnSpPr/>
          <p:nvPr userDrawn="1"/>
        </p:nvCxnSpPr>
        <p:spPr>
          <a:xfrm>
            <a:off x="9013825" y="457200"/>
            <a:ext cx="0" cy="4319588"/>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5" name="Picture Placeholder 7"/>
          <p:cNvSpPr>
            <a:spLocks noGrp="1"/>
          </p:cNvSpPr>
          <p:nvPr>
            <p:ph type="pic" sz="quarter" idx="13"/>
          </p:nvPr>
        </p:nvSpPr>
        <p:spPr>
          <a:xfrm>
            <a:off x="479426" y="457200"/>
            <a:ext cx="2435224" cy="3381375"/>
          </a:xfrm>
          <a:solidFill>
            <a:schemeClr val="tx2">
              <a:lumMod val="20000"/>
              <a:lumOff val="80000"/>
            </a:schemeClr>
          </a:solidFill>
        </p:spPr>
        <p:txBody>
          <a:bodyPr tIns="1296000" rtlCol="0">
            <a:noAutofit/>
          </a:bodyPr>
          <a:lstStyle>
            <a:lvl1pPr algn="ctr">
              <a:defRPr sz="1100"/>
            </a:lvl1pPr>
          </a:lstStyle>
          <a:p>
            <a:pPr lvl="0"/>
            <a:r>
              <a:rPr lang="en-US" noProof="0"/>
              <a:t>Click icon to add picture</a:t>
            </a:r>
            <a:endParaRPr lang="en-GB" noProof="0"/>
          </a:p>
        </p:txBody>
      </p:sp>
      <p:sp>
        <p:nvSpPr>
          <p:cNvPr id="7" name="Text Placeholder 6"/>
          <p:cNvSpPr>
            <a:spLocks noGrp="1"/>
          </p:cNvSpPr>
          <p:nvPr>
            <p:ph type="body" sz="quarter" idx="14"/>
          </p:nvPr>
        </p:nvSpPr>
        <p:spPr>
          <a:xfrm>
            <a:off x="479426" y="4038600"/>
            <a:ext cx="2449514" cy="847725"/>
          </a:xfrm>
        </p:spPr>
        <p:txBody>
          <a:bodyPr/>
          <a:lstStyle>
            <a:lvl1pPr>
              <a:defRPr sz="1800">
                <a:solidFill>
                  <a:schemeClr val="accent1"/>
                </a:solidFill>
              </a:defRPr>
            </a:lvl1pPr>
          </a:lstStyle>
          <a:p>
            <a:pPr lvl="0"/>
            <a:r>
              <a:rPr lang="en-GB"/>
              <a:t>Click to edit Master text styles</a:t>
            </a:r>
          </a:p>
        </p:txBody>
      </p:sp>
      <p:sp>
        <p:nvSpPr>
          <p:cNvPr id="17" name="Picture Placeholder 7"/>
          <p:cNvSpPr>
            <a:spLocks noGrp="1"/>
          </p:cNvSpPr>
          <p:nvPr>
            <p:ph type="pic" sz="quarter" idx="15"/>
          </p:nvPr>
        </p:nvSpPr>
        <p:spPr>
          <a:xfrm>
            <a:off x="3405188" y="457200"/>
            <a:ext cx="2435224" cy="3381375"/>
          </a:xfrm>
          <a:solidFill>
            <a:schemeClr val="tx2">
              <a:lumMod val="20000"/>
              <a:lumOff val="80000"/>
            </a:schemeClr>
          </a:solidFill>
        </p:spPr>
        <p:txBody>
          <a:bodyPr tIns="1296000" rtlCol="0">
            <a:noAutofit/>
          </a:bodyPr>
          <a:lstStyle>
            <a:lvl1pPr algn="ctr">
              <a:defRPr sz="1100"/>
            </a:lvl1pPr>
          </a:lstStyle>
          <a:p>
            <a:pPr lvl="0"/>
            <a:r>
              <a:rPr lang="en-US" noProof="0"/>
              <a:t>Click icon to add picture</a:t>
            </a:r>
            <a:endParaRPr lang="en-GB" noProof="0"/>
          </a:p>
        </p:txBody>
      </p:sp>
      <p:sp>
        <p:nvSpPr>
          <p:cNvPr id="18" name="Text Placeholder 6"/>
          <p:cNvSpPr>
            <a:spLocks noGrp="1"/>
          </p:cNvSpPr>
          <p:nvPr>
            <p:ph type="body" sz="quarter" idx="16"/>
          </p:nvPr>
        </p:nvSpPr>
        <p:spPr>
          <a:xfrm>
            <a:off x="3394076" y="4038600"/>
            <a:ext cx="2449514" cy="847725"/>
          </a:xfrm>
        </p:spPr>
        <p:txBody>
          <a:bodyPr/>
          <a:lstStyle>
            <a:lvl1pPr>
              <a:defRPr sz="1800">
                <a:solidFill>
                  <a:schemeClr val="accent1"/>
                </a:solidFill>
              </a:defRPr>
            </a:lvl1pPr>
          </a:lstStyle>
          <a:p>
            <a:pPr lvl="0"/>
            <a:r>
              <a:rPr lang="en-GB"/>
              <a:t>Click to edit Master text styles</a:t>
            </a:r>
          </a:p>
        </p:txBody>
      </p:sp>
      <p:sp>
        <p:nvSpPr>
          <p:cNvPr id="20" name="Picture Placeholder 7"/>
          <p:cNvSpPr>
            <a:spLocks noGrp="1"/>
          </p:cNvSpPr>
          <p:nvPr>
            <p:ph type="pic" sz="quarter" idx="17"/>
          </p:nvPr>
        </p:nvSpPr>
        <p:spPr>
          <a:xfrm>
            <a:off x="6330950" y="457200"/>
            <a:ext cx="2435224" cy="3381375"/>
          </a:xfrm>
          <a:solidFill>
            <a:schemeClr val="tx2">
              <a:lumMod val="20000"/>
              <a:lumOff val="80000"/>
            </a:schemeClr>
          </a:solidFill>
        </p:spPr>
        <p:txBody>
          <a:bodyPr tIns="1296000" rtlCol="0">
            <a:noAutofit/>
          </a:bodyPr>
          <a:lstStyle>
            <a:lvl1pPr algn="ctr">
              <a:defRPr sz="1100"/>
            </a:lvl1pPr>
          </a:lstStyle>
          <a:p>
            <a:pPr lvl="0"/>
            <a:r>
              <a:rPr lang="en-US" noProof="0"/>
              <a:t>Click icon to add picture</a:t>
            </a:r>
            <a:endParaRPr lang="en-GB" noProof="0"/>
          </a:p>
        </p:txBody>
      </p:sp>
      <p:sp>
        <p:nvSpPr>
          <p:cNvPr id="21" name="Text Placeholder 6"/>
          <p:cNvSpPr>
            <a:spLocks noGrp="1"/>
          </p:cNvSpPr>
          <p:nvPr>
            <p:ph type="body" sz="quarter" idx="18"/>
          </p:nvPr>
        </p:nvSpPr>
        <p:spPr>
          <a:xfrm>
            <a:off x="6321426" y="4038600"/>
            <a:ext cx="2449514" cy="847725"/>
          </a:xfrm>
        </p:spPr>
        <p:txBody>
          <a:bodyPr/>
          <a:lstStyle>
            <a:lvl1pPr>
              <a:defRPr sz="1800">
                <a:solidFill>
                  <a:schemeClr val="accent1"/>
                </a:solidFill>
              </a:defRPr>
            </a:lvl1pPr>
          </a:lstStyle>
          <a:p>
            <a:pPr lvl="0"/>
            <a:r>
              <a:rPr lang="en-GB"/>
              <a:t>Click to edit Master text styles</a:t>
            </a:r>
          </a:p>
        </p:txBody>
      </p:sp>
      <p:sp>
        <p:nvSpPr>
          <p:cNvPr id="24" name="Picture Placeholder 7"/>
          <p:cNvSpPr>
            <a:spLocks noGrp="1"/>
          </p:cNvSpPr>
          <p:nvPr>
            <p:ph type="pic" sz="quarter" idx="19"/>
          </p:nvPr>
        </p:nvSpPr>
        <p:spPr>
          <a:xfrm>
            <a:off x="9256712" y="457200"/>
            <a:ext cx="2435224" cy="3381375"/>
          </a:xfrm>
          <a:solidFill>
            <a:schemeClr val="tx2">
              <a:lumMod val="20000"/>
              <a:lumOff val="80000"/>
            </a:schemeClr>
          </a:solidFill>
        </p:spPr>
        <p:txBody>
          <a:bodyPr tIns="1296000" rtlCol="0">
            <a:noAutofit/>
          </a:bodyPr>
          <a:lstStyle>
            <a:lvl1pPr algn="ctr">
              <a:defRPr sz="1100"/>
            </a:lvl1pPr>
          </a:lstStyle>
          <a:p>
            <a:pPr lvl="0"/>
            <a:r>
              <a:rPr lang="en-US" noProof="0"/>
              <a:t>Click icon to add picture</a:t>
            </a:r>
            <a:endParaRPr lang="en-GB" noProof="0"/>
          </a:p>
        </p:txBody>
      </p:sp>
      <p:sp>
        <p:nvSpPr>
          <p:cNvPr id="25" name="Text Placeholder 6"/>
          <p:cNvSpPr>
            <a:spLocks noGrp="1"/>
          </p:cNvSpPr>
          <p:nvPr>
            <p:ph type="body" sz="quarter" idx="20"/>
          </p:nvPr>
        </p:nvSpPr>
        <p:spPr>
          <a:xfrm>
            <a:off x="9256712" y="4038600"/>
            <a:ext cx="2419350" cy="847725"/>
          </a:xfrm>
        </p:spPr>
        <p:txBody>
          <a:bodyPr/>
          <a:lstStyle>
            <a:lvl1pPr>
              <a:defRPr sz="1800">
                <a:solidFill>
                  <a:schemeClr val="accent1"/>
                </a:solidFill>
              </a:defRPr>
            </a:lvl1pPr>
          </a:lstStyle>
          <a:p>
            <a:pPr lvl="0"/>
            <a:r>
              <a:rPr lang="en-GB"/>
              <a:t>Click to edit Master text styles</a:t>
            </a:r>
          </a:p>
        </p:txBody>
      </p:sp>
      <p:sp>
        <p:nvSpPr>
          <p:cNvPr id="6" name="Slide Number Placeholder 3">
            <a:extLst>
              <a:ext uri="{FF2B5EF4-FFF2-40B4-BE49-F238E27FC236}">
                <a16:creationId xmlns:a16="http://schemas.microsoft.com/office/drawing/2014/main" id="{3884784B-948A-80F2-E93C-DF9479D4FE67}"/>
              </a:ext>
            </a:extLst>
          </p:cNvPr>
          <p:cNvSpPr>
            <a:spLocks noGrp="1"/>
          </p:cNvSpPr>
          <p:nvPr>
            <p:ph type="sldNum" sz="quarter" idx="21"/>
          </p:nvPr>
        </p:nvSpPr>
        <p:spPr/>
        <p:txBody>
          <a:bodyPr/>
          <a:lstStyle>
            <a:lvl1pPr>
              <a:defRPr/>
            </a:lvl1pPr>
          </a:lstStyle>
          <a:p>
            <a:pPr>
              <a:defRPr/>
            </a:pPr>
            <a:fld id="{5FC27E7F-C129-4A84-92E5-086501A6259C}" type="slidenum">
              <a:rPr lang="en-GB"/>
              <a:pPr>
                <a:defRPr/>
              </a:pPr>
              <a:t>‹#›</a:t>
            </a:fld>
            <a:endParaRPr lang="en-GB"/>
          </a:p>
        </p:txBody>
      </p:sp>
    </p:spTree>
    <p:extLst>
      <p:ext uri="{BB962C8B-B14F-4D97-AF65-F5344CB8AC3E}">
        <p14:creationId xmlns:p14="http://schemas.microsoft.com/office/powerpoint/2010/main" val="1827207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Icons">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161C528-1E90-D09C-C439-A159A8063404}"/>
              </a:ext>
            </a:extLst>
          </p:cNvPr>
          <p:cNvCxnSpPr/>
          <p:nvPr userDrawn="1"/>
        </p:nvCxnSpPr>
        <p:spPr>
          <a:xfrm>
            <a:off x="479425" y="110490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16C4975C-A022-A379-68EA-BBD3BB082CFA}"/>
              </a:ext>
            </a:extLst>
          </p:cNvPr>
          <p:cNvCxnSpPr/>
          <p:nvPr userDrawn="1"/>
        </p:nvCxnSpPr>
        <p:spPr>
          <a:xfrm>
            <a:off x="479425" y="29146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890BF1B-6A20-4408-20D3-3559A4B7B182}"/>
              </a:ext>
            </a:extLst>
          </p:cNvPr>
          <p:cNvCxnSpPr/>
          <p:nvPr userDrawn="1"/>
        </p:nvCxnSpPr>
        <p:spPr>
          <a:xfrm>
            <a:off x="479425" y="47053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79425" y="411896"/>
            <a:ext cx="6711950" cy="483454"/>
          </a:xfrm>
        </p:spPr>
        <p:txBody>
          <a:bodyPr/>
          <a:lstStyle>
            <a:lvl1pPr>
              <a:lnSpc>
                <a:spcPts val="3400"/>
              </a:lnSpc>
              <a:defRPr sz="3000">
                <a:solidFill>
                  <a:schemeClr val="accent1"/>
                </a:solidFill>
              </a:defRPr>
            </a:lvl1pPr>
          </a:lstStyle>
          <a:p>
            <a:r>
              <a:rPr lang="en-GB"/>
              <a:t>Click to edit Master title style</a:t>
            </a:r>
          </a:p>
        </p:txBody>
      </p:sp>
      <p:sp>
        <p:nvSpPr>
          <p:cNvPr id="6" name="Slide Number Placeholder 4">
            <a:extLst>
              <a:ext uri="{FF2B5EF4-FFF2-40B4-BE49-F238E27FC236}">
                <a16:creationId xmlns:a16="http://schemas.microsoft.com/office/drawing/2014/main" id="{48DBC0C0-46B4-F5BB-32D2-7AF7708206E3}"/>
              </a:ext>
            </a:extLst>
          </p:cNvPr>
          <p:cNvSpPr>
            <a:spLocks noGrp="1"/>
          </p:cNvSpPr>
          <p:nvPr>
            <p:ph type="sldNum" sz="quarter" idx="10"/>
          </p:nvPr>
        </p:nvSpPr>
        <p:spPr/>
        <p:txBody>
          <a:bodyPr/>
          <a:lstStyle>
            <a:lvl1pPr>
              <a:defRPr/>
            </a:lvl1pPr>
          </a:lstStyle>
          <a:p>
            <a:pPr>
              <a:defRPr/>
            </a:pPr>
            <a:fld id="{B74234E6-087B-4FAD-9A4B-854D684FAB18}" type="slidenum">
              <a:rPr lang="en-GB"/>
              <a:pPr>
                <a:defRPr/>
              </a:pPr>
              <a:t>‹#›</a:t>
            </a:fld>
            <a:endParaRPr lang="en-GB"/>
          </a:p>
        </p:txBody>
      </p:sp>
    </p:spTree>
    <p:extLst>
      <p:ext uri="{BB962C8B-B14F-4D97-AF65-F5344CB8AC3E}">
        <p14:creationId xmlns:p14="http://schemas.microsoft.com/office/powerpoint/2010/main" val="3799349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Icons Blue">
    <p:bg>
      <p:bgPr>
        <a:solidFill>
          <a:schemeClr val="accent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BAEA64B-0DAA-F28E-AFE6-FC99C921513D}"/>
              </a:ext>
            </a:extLst>
          </p:cNvPr>
          <p:cNvCxnSpPr/>
          <p:nvPr userDrawn="1"/>
        </p:nvCxnSpPr>
        <p:spPr>
          <a:xfrm>
            <a:off x="479425" y="110490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1B18BBCF-1347-3E0F-D586-3B4B1A3800E4}"/>
              </a:ext>
            </a:extLst>
          </p:cNvPr>
          <p:cNvCxnSpPr/>
          <p:nvPr userDrawn="1"/>
        </p:nvCxnSpPr>
        <p:spPr>
          <a:xfrm>
            <a:off x="479425" y="29146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FB4526F-5741-921B-9C90-FB33C8A212F3}"/>
              </a:ext>
            </a:extLst>
          </p:cNvPr>
          <p:cNvCxnSpPr/>
          <p:nvPr userDrawn="1"/>
        </p:nvCxnSpPr>
        <p:spPr>
          <a:xfrm>
            <a:off x="479425" y="47053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79425" y="411896"/>
            <a:ext cx="6711950" cy="483454"/>
          </a:xfrm>
        </p:spPr>
        <p:txBody>
          <a:bodyPr/>
          <a:lstStyle>
            <a:lvl1pPr>
              <a:lnSpc>
                <a:spcPts val="3400"/>
              </a:lnSpc>
              <a:defRPr sz="3000">
                <a:solidFill>
                  <a:schemeClr val="bg1"/>
                </a:solidFill>
              </a:defRPr>
            </a:lvl1pPr>
          </a:lstStyle>
          <a:p>
            <a:r>
              <a:rPr lang="en-GB"/>
              <a:t>Click to edit Master title style</a:t>
            </a:r>
          </a:p>
        </p:txBody>
      </p:sp>
      <p:sp>
        <p:nvSpPr>
          <p:cNvPr id="6" name="Slide Number Placeholder 4">
            <a:extLst>
              <a:ext uri="{FF2B5EF4-FFF2-40B4-BE49-F238E27FC236}">
                <a16:creationId xmlns:a16="http://schemas.microsoft.com/office/drawing/2014/main" id="{FDF10C00-D084-23D9-D6CC-3FC2EAE746A4}"/>
              </a:ext>
            </a:extLst>
          </p:cNvPr>
          <p:cNvSpPr>
            <a:spLocks noGrp="1"/>
          </p:cNvSpPr>
          <p:nvPr>
            <p:ph type="sldNum" sz="quarter" idx="10"/>
          </p:nvPr>
        </p:nvSpPr>
        <p:spPr/>
        <p:txBody>
          <a:bodyPr/>
          <a:lstStyle>
            <a:lvl1pPr>
              <a:defRPr/>
            </a:lvl1pPr>
          </a:lstStyle>
          <a:p>
            <a:pPr>
              <a:defRPr/>
            </a:pPr>
            <a:fld id="{C5DA553D-828A-4E4B-AF85-F93D8CA88523}" type="slidenum">
              <a:rPr lang="en-GB"/>
              <a:pPr>
                <a:defRPr/>
              </a:pPr>
              <a:t>‹#›</a:t>
            </a:fld>
            <a:endParaRPr lang="en-GB"/>
          </a:p>
        </p:txBody>
      </p:sp>
    </p:spTree>
    <p:extLst>
      <p:ext uri="{BB962C8B-B14F-4D97-AF65-F5344CB8AC3E}">
        <p14:creationId xmlns:p14="http://schemas.microsoft.com/office/powerpoint/2010/main" val="1149943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Graph">
    <p:bg>
      <p:bgPr>
        <a:solidFill>
          <a:srgbClr val="E6F0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411163"/>
            <a:ext cx="4858694" cy="453077"/>
          </a:xfrm>
        </p:spPr>
        <p:txBody>
          <a:bodyPr/>
          <a:lstStyle>
            <a:lvl1pPr>
              <a:lnSpc>
                <a:spcPts val="3400"/>
              </a:lnSpc>
              <a:defRPr sz="3000">
                <a:solidFill>
                  <a:schemeClr val="tx2"/>
                </a:solidFill>
              </a:defRPr>
            </a:lvl1pPr>
          </a:lstStyle>
          <a:p>
            <a:r>
              <a:rPr lang="en-GB"/>
              <a:t>Click to edit Master title style</a:t>
            </a:r>
          </a:p>
        </p:txBody>
      </p:sp>
      <p:sp>
        <p:nvSpPr>
          <p:cNvPr id="9" name="Text Placeholder 8"/>
          <p:cNvSpPr>
            <a:spLocks noGrp="1"/>
          </p:cNvSpPr>
          <p:nvPr>
            <p:ph type="body" sz="quarter" idx="13"/>
          </p:nvPr>
        </p:nvSpPr>
        <p:spPr>
          <a:xfrm>
            <a:off x="6475413" y="411163"/>
            <a:ext cx="5200650" cy="454025"/>
          </a:xfrm>
        </p:spPr>
        <p:txBody>
          <a:bodyPr/>
          <a:lstStyle>
            <a:lvl1pPr>
              <a:lnSpc>
                <a:spcPts val="3400"/>
              </a:lnSpc>
              <a:defRPr sz="3000"/>
            </a:lvl1pPr>
          </a:lstStyle>
          <a:p>
            <a:pPr lvl="0"/>
            <a:r>
              <a:rPr lang="en-GB"/>
              <a:t>Click to edit Master text styles</a:t>
            </a:r>
          </a:p>
        </p:txBody>
      </p:sp>
      <p:sp>
        <p:nvSpPr>
          <p:cNvPr id="3" name="Slide Number Placeholder 4">
            <a:extLst>
              <a:ext uri="{FF2B5EF4-FFF2-40B4-BE49-F238E27FC236}">
                <a16:creationId xmlns:a16="http://schemas.microsoft.com/office/drawing/2014/main" id="{08536492-6BEB-5EA8-0F0C-89AB432CC50D}"/>
              </a:ext>
            </a:extLst>
          </p:cNvPr>
          <p:cNvSpPr>
            <a:spLocks noGrp="1"/>
          </p:cNvSpPr>
          <p:nvPr>
            <p:ph type="sldNum" sz="quarter" idx="14"/>
          </p:nvPr>
        </p:nvSpPr>
        <p:spPr/>
        <p:txBody>
          <a:bodyPr/>
          <a:lstStyle>
            <a:lvl1pPr>
              <a:defRPr/>
            </a:lvl1pPr>
          </a:lstStyle>
          <a:p>
            <a:pPr>
              <a:defRPr/>
            </a:pPr>
            <a:fld id="{5C407870-72FD-4283-806A-2C8927382268}" type="slidenum">
              <a:rPr lang="en-GB"/>
              <a:pPr>
                <a:defRPr/>
              </a:pPr>
              <a:t>‹#›</a:t>
            </a:fld>
            <a:endParaRPr lang="en-GB"/>
          </a:p>
        </p:txBody>
      </p:sp>
    </p:spTree>
    <p:extLst>
      <p:ext uri="{BB962C8B-B14F-4D97-AF65-F5344CB8AC3E}">
        <p14:creationId xmlns:p14="http://schemas.microsoft.com/office/powerpoint/2010/main" val="12346245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Palette">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accent1"/>
                </a:solidFill>
              </a:defRPr>
            </a:lvl1pPr>
          </a:lstStyle>
          <a:p>
            <a:r>
              <a:rPr lang="en-GB"/>
              <a:t>Click to edit Master title style</a:t>
            </a:r>
          </a:p>
        </p:txBody>
      </p:sp>
      <p:sp>
        <p:nvSpPr>
          <p:cNvPr id="3" name="Slide Number Placeholder 4">
            <a:extLst>
              <a:ext uri="{FF2B5EF4-FFF2-40B4-BE49-F238E27FC236}">
                <a16:creationId xmlns:a16="http://schemas.microsoft.com/office/drawing/2014/main" id="{8DA16FB2-85F6-AE1F-B065-C56C3BEDE773}"/>
              </a:ext>
            </a:extLst>
          </p:cNvPr>
          <p:cNvSpPr>
            <a:spLocks noGrp="1"/>
          </p:cNvSpPr>
          <p:nvPr>
            <p:ph type="sldNum" sz="quarter" idx="10"/>
          </p:nvPr>
        </p:nvSpPr>
        <p:spPr/>
        <p:txBody>
          <a:bodyPr/>
          <a:lstStyle>
            <a:lvl1pPr>
              <a:defRPr/>
            </a:lvl1pPr>
          </a:lstStyle>
          <a:p>
            <a:pPr>
              <a:defRPr/>
            </a:pPr>
            <a:fld id="{B058BA67-16C4-41E7-8C3E-E5E0680F4D16}" type="slidenum">
              <a:rPr lang="en-GB"/>
              <a:pPr>
                <a:defRPr/>
              </a:pPr>
              <a:t>‹#›</a:t>
            </a:fld>
            <a:endParaRPr lang="en-GB"/>
          </a:p>
        </p:txBody>
      </p:sp>
    </p:spTree>
    <p:extLst>
      <p:ext uri="{BB962C8B-B14F-4D97-AF65-F5344CB8AC3E}">
        <p14:creationId xmlns:p14="http://schemas.microsoft.com/office/powerpoint/2010/main" val="3662596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5D71BCD-5495-3047-20C0-9AF15D7E1D98}"/>
              </a:ext>
            </a:extLst>
          </p:cNvPr>
          <p:cNvSpPr>
            <a:spLocks noGrp="1"/>
          </p:cNvSpPr>
          <p:nvPr>
            <p:ph type="sldNum" sz="quarter" idx="10"/>
          </p:nvPr>
        </p:nvSpPr>
        <p:spPr/>
        <p:txBody>
          <a:bodyPr/>
          <a:lstStyle>
            <a:lvl1pPr>
              <a:defRPr/>
            </a:lvl1pPr>
          </a:lstStyle>
          <a:p>
            <a:pPr>
              <a:defRPr/>
            </a:pPr>
            <a:fld id="{2AC41A9D-37F8-4C2D-9EC3-147A08FE8C8E}" type="slidenum">
              <a:rPr lang="en-GB"/>
              <a:pPr>
                <a:defRPr/>
              </a:pPr>
              <a:t>‹#›</a:t>
            </a:fld>
            <a:endParaRPr lang="en-GB"/>
          </a:p>
        </p:txBody>
      </p:sp>
    </p:spTree>
    <p:extLst>
      <p:ext uri="{BB962C8B-B14F-4D97-AF65-F5344CB8AC3E}">
        <p14:creationId xmlns:p14="http://schemas.microsoft.com/office/powerpoint/2010/main" val="1007816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mall Title, Content &amp; Image">
  <p:cSld name="1_Small Title, Content &amp; Image">
    <p:spTree>
      <p:nvGrpSpPr>
        <p:cNvPr id="1" name="Shape 52"/>
        <p:cNvGrpSpPr/>
        <p:nvPr/>
      </p:nvGrpSpPr>
      <p:grpSpPr>
        <a:xfrm>
          <a:off x="0" y="0"/>
          <a:ext cx="0" cy="0"/>
          <a:chOff x="0" y="0"/>
          <a:chExt cx="0" cy="0"/>
        </a:xfrm>
      </p:grpSpPr>
      <p:pic>
        <p:nvPicPr>
          <p:cNvPr id="2" name="Google Shape;55;p10">
            <a:extLst>
              <a:ext uri="{FF2B5EF4-FFF2-40B4-BE49-F238E27FC236}">
                <a16:creationId xmlns:a16="http://schemas.microsoft.com/office/drawing/2014/main" id="{072D4345-5753-DC4C-7CD9-CB0D006C4273}"/>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56;p10">
            <a:extLst>
              <a:ext uri="{FF2B5EF4-FFF2-40B4-BE49-F238E27FC236}">
                <a16:creationId xmlns:a16="http://schemas.microsoft.com/office/drawing/2014/main" id="{D8E2BF09-E104-CFEF-1B19-AFE4ED5D4834}"/>
              </a:ext>
            </a:extLst>
          </p:cNvPr>
          <p:cNvSpPr txBox="1"/>
          <p:nvPr/>
        </p:nvSpPr>
        <p:spPr>
          <a:xfrm>
            <a:off x="474663" y="6567488"/>
            <a:ext cx="2633662" cy="142875"/>
          </a:xfrm>
          <a:prstGeom prst="rect">
            <a:avLst/>
          </a:prstGeom>
          <a:noFill/>
          <a:ln>
            <a:noFill/>
          </a:ln>
        </p:spPr>
        <p:txBody>
          <a:bodyPr spcFirstLastPara="1" lIns="0" tIns="0" rIns="0" bIns="0">
            <a:spAutoFit/>
          </a:bodyPr>
          <a:lstStyle/>
          <a:p>
            <a:pPr defTabSz="914377" eaLnBrk="1" fontAlgn="auto" hangingPunct="1">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53" name="Google Shape;53;p10"/>
          <p:cNvSpPr txBox="1">
            <a:spLocks noGrp="1"/>
          </p:cNvSpPr>
          <p:nvPr>
            <p:ph type="title"/>
          </p:nvPr>
        </p:nvSpPr>
        <p:spPr>
          <a:xfrm>
            <a:off x="479425" y="416911"/>
            <a:ext cx="5148400" cy="1716800"/>
          </a:xfrm>
          <a:prstGeom prst="rect">
            <a:avLst/>
          </a:prstGeom>
          <a:noFill/>
          <a:ln>
            <a:noFill/>
          </a:ln>
        </p:spPr>
        <p:txBody>
          <a:bodyPr spcFirstLastPara="1">
            <a:noAutofit/>
          </a:bodyPr>
          <a:lstStyle>
            <a:lvl1pPr lvl="0" algn="l">
              <a:lnSpc>
                <a:spcPct val="112500"/>
              </a:lnSpc>
              <a:spcBef>
                <a:spcPts val="0"/>
              </a:spcBef>
              <a:spcAft>
                <a:spcPts val="0"/>
              </a:spcAft>
              <a:buClr>
                <a:schemeClr val="dk1"/>
              </a:buClr>
              <a:buSzPts val="1800"/>
              <a:buFont typeface="Calibri"/>
              <a:buNone/>
              <a:defRPr sz="3200">
                <a:latin typeface="+mn-l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4" name="Google Shape;54;p10"/>
          <p:cNvSpPr>
            <a:spLocks noGrp="1"/>
          </p:cNvSpPr>
          <p:nvPr>
            <p:ph type="pic" idx="2"/>
          </p:nvPr>
        </p:nvSpPr>
        <p:spPr>
          <a:xfrm>
            <a:off x="6096000" y="0"/>
            <a:ext cx="6096000" cy="6400800"/>
          </a:xfrm>
          <a:prstGeom prst="rect">
            <a:avLst/>
          </a:prstGeom>
          <a:solidFill>
            <a:srgbClr val="D9DDDF"/>
          </a:solidFill>
          <a:ln>
            <a:noFill/>
          </a:ln>
        </p:spPr>
      </p:sp>
      <p:sp>
        <p:nvSpPr>
          <p:cNvPr id="4" name="Google Shape;57;p10">
            <a:extLst>
              <a:ext uri="{FF2B5EF4-FFF2-40B4-BE49-F238E27FC236}">
                <a16:creationId xmlns:a16="http://schemas.microsoft.com/office/drawing/2014/main" id="{A6FDEC87-3DFE-39AC-9FE7-799D77DA3B8B}"/>
              </a:ext>
            </a:extLst>
          </p:cNvPr>
          <p:cNvSpPr txBox="1">
            <a:spLocks noGrp="1"/>
          </p:cNvSpPr>
          <p:nvPr>
            <p:ph type="sldNum" idx="10"/>
          </p:nvPr>
        </p:nvSpPr>
        <p:spPr/>
        <p:txBody>
          <a:bodyPr spcFirstLastPara="1" wrap="square">
            <a:noAutofit/>
          </a:bodyPr>
          <a:lstStyle>
            <a:lvl1pPr marL="0" lvl="0" indent="0" algn="r">
              <a:spcBef>
                <a:spcPts val="0"/>
              </a:spcBef>
              <a:buNone/>
              <a:defRPr sz="933">
                <a:solidFill>
                  <a:schemeClr val="lt1"/>
                </a:solidFill>
                <a:latin typeface="Calibri"/>
                <a:ea typeface="Calibri"/>
                <a:cs typeface="Calibri"/>
                <a:sym typeface="Calibri"/>
              </a:defRPr>
            </a:lvl1pPr>
            <a:lvl2pPr marL="0" lvl="1" indent="0" algn="r">
              <a:spcBef>
                <a:spcPts val="0"/>
              </a:spcBef>
              <a:buNone/>
              <a:defRPr sz="933">
                <a:solidFill>
                  <a:schemeClr val="lt1"/>
                </a:solidFill>
                <a:latin typeface="Calibri"/>
                <a:ea typeface="Calibri"/>
                <a:cs typeface="Calibri"/>
                <a:sym typeface="Calibri"/>
              </a:defRPr>
            </a:lvl2pPr>
            <a:lvl3pPr marL="0" lvl="2" indent="0" algn="r">
              <a:spcBef>
                <a:spcPts val="0"/>
              </a:spcBef>
              <a:buNone/>
              <a:defRPr sz="933">
                <a:solidFill>
                  <a:schemeClr val="lt1"/>
                </a:solidFill>
                <a:latin typeface="Calibri"/>
                <a:ea typeface="Calibri"/>
                <a:cs typeface="Calibri"/>
                <a:sym typeface="Calibri"/>
              </a:defRPr>
            </a:lvl3pPr>
            <a:lvl4pPr marL="0" lvl="3" indent="0" algn="r">
              <a:spcBef>
                <a:spcPts val="0"/>
              </a:spcBef>
              <a:buNone/>
              <a:defRPr sz="933">
                <a:solidFill>
                  <a:schemeClr val="lt1"/>
                </a:solidFill>
                <a:latin typeface="Calibri"/>
                <a:ea typeface="Calibri"/>
                <a:cs typeface="Calibri"/>
                <a:sym typeface="Calibri"/>
              </a:defRPr>
            </a:lvl4pPr>
            <a:lvl5pPr marL="0" lvl="4" indent="0" algn="r">
              <a:spcBef>
                <a:spcPts val="0"/>
              </a:spcBef>
              <a:buNone/>
              <a:defRPr sz="933">
                <a:solidFill>
                  <a:schemeClr val="lt1"/>
                </a:solidFill>
                <a:latin typeface="Calibri"/>
                <a:ea typeface="Calibri"/>
                <a:cs typeface="Calibri"/>
                <a:sym typeface="Calibri"/>
              </a:defRPr>
            </a:lvl5pPr>
            <a:lvl6pPr marL="0" lvl="5" indent="0" algn="r">
              <a:spcBef>
                <a:spcPts val="0"/>
              </a:spcBef>
              <a:buNone/>
              <a:defRPr sz="933">
                <a:solidFill>
                  <a:schemeClr val="lt1"/>
                </a:solidFill>
                <a:latin typeface="Calibri"/>
                <a:ea typeface="Calibri"/>
                <a:cs typeface="Calibri"/>
                <a:sym typeface="Calibri"/>
              </a:defRPr>
            </a:lvl6pPr>
            <a:lvl7pPr marL="0" lvl="6" indent="0" algn="r">
              <a:spcBef>
                <a:spcPts val="0"/>
              </a:spcBef>
              <a:buNone/>
              <a:defRPr sz="933">
                <a:solidFill>
                  <a:schemeClr val="lt1"/>
                </a:solidFill>
                <a:latin typeface="Calibri"/>
                <a:ea typeface="Calibri"/>
                <a:cs typeface="Calibri"/>
                <a:sym typeface="Calibri"/>
              </a:defRPr>
            </a:lvl7pPr>
            <a:lvl8pPr marL="0" lvl="7" indent="0" algn="r">
              <a:spcBef>
                <a:spcPts val="0"/>
              </a:spcBef>
              <a:buNone/>
              <a:defRPr sz="933">
                <a:solidFill>
                  <a:schemeClr val="lt1"/>
                </a:solidFill>
                <a:latin typeface="Calibri"/>
                <a:ea typeface="Calibri"/>
                <a:cs typeface="Calibri"/>
                <a:sym typeface="Calibri"/>
              </a:defRPr>
            </a:lvl8pPr>
            <a:lvl9pPr marL="0" lvl="8" indent="0" algn="r">
              <a:spcBef>
                <a:spcPts val="0"/>
              </a:spcBef>
              <a:buNone/>
              <a:defRPr sz="933">
                <a:solidFill>
                  <a:schemeClr val="lt1"/>
                </a:solidFill>
                <a:latin typeface="Calibri"/>
                <a:ea typeface="Calibri"/>
                <a:cs typeface="Calibri"/>
                <a:sym typeface="Calibri"/>
              </a:defRPr>
            </a:lvl9pPr>
          </a:lstStyle>
          <a:p>
            <a:pPr>
              <a:defRPr/>
            </a:pPr>
            <a:fld id="{D1FDD95C-AC50-497C-A95F-355BB402E717}" type="slidenum">
              <a:rPr lang="en-GB"/>
              <a:pPr>
                <a:defRPr/>
              </a:pPr>
              <a:t>‹#›</a:t>
            </a:fld>
            <a:endParaRPr lang="en-GB"/>
          </a:p>
        </p:txBody>
      </p:sp>
    </p:spTree>
    <p:extLst>
      <p:ext uri="{BB962C8B-B14F-4D97-AF65-F5344CB8AC3E}">
        <p14:creationId xmlns:p14="http://schemas.microsoft.com/office/powerpoint/2010/main" val="267072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Content &amp; Image 2">
  <p:cSld name="Title, Content &amp; Image 2">
    <p:spTree>
      <p:nvGrpSpPr>
        <p:cNvPr id="1" name="Shape 152"/>
        <p:cNvGrpSpPr/>
        <p:nvPr/>
      </p:nvGrpSpPr>
      <p:grpSpPr>
        <a:xfrm>
          <a:off x="0" y="0"/>
          <a:ext cx="0" cy="0"/>
          <a:chOff x="0" y="0"/>
          <a:chExt cx="0" cy="0"/>
        </a:xfrm>
      </p:grpSpPr>
      <p:sp>
        <p:nvSpPr>
          <p:cNvPr id="153" name="Google Shape;153;p29"/>
          <p:cNvSpPr>
            <a:spLocks noGrp="1"/>
          </p:cNvSpPr>
          <p:nvPr>
            <p:ph type="pic" idx="2"/>
          </p:nvPr>
        </p:nvSpPr>
        <p:spPr>
          <a:xfrm>
            <a:off x="6585600" y="1943100"/>
            <a:ext cx="5606400" cy="4343600"/>
          </a:xfrm>
          <a:prstGeom prst="rect">
            <a:avLst/>
          </a:prstGeom>
          <a:solidFill>
            <a:schemeClr val="accent4"/>
          </a:solidFill>
          <a:ln>
            <a:noFill/>
          </a:ln>
        </p:spPr>
      </p:sp>
      <p:sp>
        <p:nvSpPr>
          <p:cNvPr id="154" name="Google Shape;154;p29"/>
          <p:cNvSpPr txBox="1">
            <a:spLocks noGrp="1"/>
          </p:cNvSpPr>
          <p:nvPr>
            <p:ph type="title"/>
          </p:nvPr>
        </p:nvSpPr>
        <p:spPr>
          <a:xfrm>
            <a:off x="1104899" y="360000"/>
            <a:ext cx="10001600" cy="561600"/>
          </a:xfrm>
          <a:prstGeom prst="rect">
            <a:avLst/>
          </a:prstGeom>
          <a:noFill/>
          <a:ln>
            <a:noFill/>
          </a:ln>
        </p:spPr>
        <p:txBody>
          <a:bodyPr spcFirstLastPara="1" anchor="b">
            <a:noAutofit/>
          </a:bodyPr>
          <a:lstStyle>
            <a:lvl1pPr lvl="0" algn="l" rtl="0">
              <a:spcBef>
                <a:spcPts val="0"/>
              </a:spcBef>
              <a:spcAft>
                <a:spcPts val="0"/>
              </a:spcAft>
              <a:buClr>
                <a:srgbClr val="0E73B9"/>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5" name="Google Shape;155;p29"/>
          <p:cNvSpPr txBox="1">
            <a:spLocks noGrp="1"/>
          </p:cNvSpPr>
          <p:nvPr>
            <p:ph type="body" idx="1"/>
          </p:nvPr>
        </p:nvSpPr>
        <p:spPr>
          <a:xfrm>
            <a:off x="1104901" y="1905000"/>
            <a:ext cx="5092800" cy="3987600"/>
          </a:xfrm>
          <a:prstGeom prst="rect">
            <a:avLst/>
          </a:prstGeom>
          <a:noFill/>
          <a:ln>
            <a:noFill/>
          </a:ln>
        </p:spPr>
        <p:txBody>
          <a:bodyPr spcFirstLastPara="1">
            <a:noAutofit/>
          </a:bodyPr>
          <a:lstStyle>
            <a:lvl1pPr marL="609585" lvl="0" indent="-397923" algn="l" rtl="0">
              <a:spcBef>
                <a:spcPts val="800"/>
              </a:spcBef>
              <a:spcAft>
                <a:spcPts val="0"/>
              </a:spcAft>
              <a:buClr>
                <a:schemeClr val="dk2"/>
              </a:buClr>
              <a:buSzPts val="1100"/>
              <a:buFont typeface="Calibri"/>
              <a:buChar char="–"/>
              <a:defRPr sz="1467" b="0"/>
            </a:lvl1pPr>
            <a:lvl2pPr marL="1219170" lvl="1" indent="-397923" algn="l" rtl="0">
              <a:spcBef>
                <a:spcPts val="0"/>
              </a:spcBef>
              <a:spcAft>
                <a:spcPts val="0"/>
              </a:spcAft>
              <a:buSzPts val="1100"/>
              <a:buChar char="—"/>
              <a:defRPr sz="1467" b="0"/>
            </a:lvl2pPr>
            <a:lvl3pPr marL="1828754" lvl="2" indent="-304792" algn="l" rtl="0">
              <a:spcBef>
                <a:spcPts val="1200"/>
              </a:spcBef>
              <a:spcAft>
                <a:spcPts val="0"/>
              </a:spcAft>
              <a:buSzPts val="1100"/>
              <a:buNone/>
              <a:defRPr sz="1467" b="0"/>
            </a:lvl3pPr>
            <a:lvl4pPr marL="2438339" lvl="3" indent="-304792" algn="l" rtl="0">
              <a:spcBef>
                <a:spcPts val="1200"/>
              </a:spcBef>
              <a:spcAft>
                <a:spcPts val="0"/>
              </a:spcAft>
              <a:buSzPts val="1100"/>
              <a:buNone/>
              <a:defRPr sz="1467" b="0"/>
            </a:lvl4pPr>
            <a:lvl5pPr marL="3047924" lvl="4" indent="-304792" algn="l" rtl="0">
              <a:spcBef>
                <a:spcPts val="1200"/>
              </a:spcBef>
              <a:spcAft>
                <a:spcPts val="0"/>
              </a:spcAft>
              <a:buSzPts val="1100"/>
              <a:buNone/>
              <a:defRPr sz="1467" b="0"/>
            </a:lvl5pPr>
            <a:lvl6pPr marL="3657509" lvl="5" indent="-423323" algn="l" rtl="0">
              <a:spcBef>
                <a:spcPts val="400"/>
              </a:spcBef>
              <a:spcAft>
                <a:spcPts val="0"/>
              </a:spcAft>
              <a:buClr>
                <a:schemeClr val="dk1"/>
              </a:buClr>
              <a:buSzPts val="1400"/>
              <a:buChar char="•"/>
              <a:defRPr/>
            </a:lvl6pPr>
            <a:lvl7pPr marL="4267093" lvl="6" indent="-423323" algn="l" rtl="0">
              <a:spcBef>
                <a:spcPts val="400"/>
              </a:spcBef>
              <a:spcAft>
                <a:spcPts val="0"/>
              </a:spcAft>
              <a:buClr>
                <a:schemeClr val="dk1"/>
              </a:buClr>
              <a:buSzPts val="1400"/>
              <a:buChar char="•"/>
              <a:defRPr/>
            </a:lvl7pPr>
            <a:lvl8pPr marL="4876678" lvl="7" indent="-423323" algn="l" rtl="0">
              <a:spcBef>
                <a:spcPts val="400"/>
              </a:spcBef>
              <a:spcAft>
                <a:spcPts val="0"/>
              </a:spcAft>
              <a:buClr>
                <a:schemeClr val="dk1"/>
              </a:buClr>
              <a:buSzPts val="1400"/>
              <a:buChar char="•"/>
              <a:defRPr/>
            </a:lvl8pPr>
            <a:lvl9pPr marL="5486263" lvl="8" indent="-423323" algn="l" rtl="0">
              <a:spcBef>
                <a:spcPts val="400"/>
              </a:spcBef>
              <a:spcAft>
                <a:spcPts val="0"/>
              </a:spcAft>
              <a:buClr>
                <a:schemeClr val="dk1"/>
              </a:buClr>
              <a:buSzPts val="1400"/>
              <a:buChar char="•"/>
              <a:defRPr/>
            </a:lvl9pPr>
          </a:lstStyle>
          <a:p>
            <a:endParaRPr/>
          </a:p>
        </p:txBody>
      </p:sp>
      <p:sp>
        <p:nvSpPr>
          <p:cNvPr id="156" name="Google Shape;156;p29"/>
          <p:cNvSpPr txBox="1">
            <a:spLocks noGrp="1"/>
          </p:cNvSpPr>
          <p:nvPr>
            <p:ph type="body" idx="3"/>
          </p:nvPr>
        </p:nvSpPr>
        <p:spPr>
          <a:xfrm>
            <a:off x="1104900" y="914401"/>
            <a:ext cx="10001600" cy="276400"/>
          </a:xfrm>
          <a:prstGeom prst="rect">
            <a:avLst/>
          </a:prstGeom>
          <a:noFill/>
          <a:ln>
            <a:noFill/>
          </a:ln>
        </p:spPr>
        <p:txBody>
          <a:bodyPr spcFirstLastPara="1">
            <a:noAutofit/>
          </a:bodyPr>
          <a:lstStyle>
            <a:lvl1pPr marL="609585" lvl="0" indent="-304792" algn="l" rtl="0">
              <a:spcBef>
                <a:spcPts val="1467"/>
              </a:spcBef>
              <a:spcAft>
                <a:spcPts val="0"/>
              </a:spcAft>
              <a:buClr>
                <a:schemeClr val="accent2"/>
              </a:buClr>
              <a:buSzPts val="1100"/>
              <a:buNone/>
              <a:defRPr sz="1467" b="0">
                <a:solidFill>
                  <a:schemeClr val="accent2"/>
                </a:solidFill>
              </a:defRPr>
            </a:lvl1pPr>
            <a:lvl2pPr marL="1219170" lvl="1" indent="-423323" algn="l" rtl="0">
              <a:spcBef>
                <a:spcPts val="1200"/>
              </a:spcBef>
              <a:spcAft>
                <a:spcPts val="0"/>
              </a:spcAft>
              <a:buSzPts val="1400"/>
              <a:buChar char="—"/>
              <a:defRPr/>
            </a:lvl2pPr>
            <a:lvl3pPr marL="1828754" lvl="2" indent="-304792" algn="l" rtl="0">
              <a:spcBef>
                <a:spcPts val="1200"/>
              </a:spcBef>
              <a:spcAft>
                <a:spcPts val="0"/>
              </a:spcAft>
              <a:buSzPts val="1400"/>
              <a:buNone/>
              <a:defRPr/>
            </a:lvl3pPr>
            <a:lvl4pPr marL="2438339" lvl="3" indent="-304792" algn="l" rtl="0">
              <a:spcBef>
                <a:spcPts val="1200"/>
              </a:spcBef>
              <a:spcAft>
                <a:spcPts val="0"/>
              </a:spcAft>
              <a:buSzPts val="1400"/>
              <a:buNone/>
              <a:defRPr/>
            </a:lvl4pPr>
            <a:lvl5pPr marL="3047924" lvl="4" indent="-304792" algn="l" rtl="0">
              <a:spcBef>
                <a:spcPts val="1200"/>
              </a:spcBef>
              <a:spcAft>
                <a:spcPts val="0"/>
              </a:spcAft>
              <a:buSzPts val="1400"/>
              <a:buNone/>
              <a:defRPr/>
            </a:lvl5pPr>
            <a:lvl6pPr marL="3657509" lvl="5" indent="-423323" algn="l" rtl="0">
              <a:spcBef>
                <a:spcPts val="400"/>
              </a:spcBef>
              <a:spcAft>
                <a:spcPts val="0"/>
              </a:spcAft>
              <a:buClr>
                <a:schemeClr val="dk1"/>
              </a:buClr>
              <a:buSzPts val="1400"/>
              <a:buChar char="•"/>
              <a:defRPr/>
            </a:lvl6pPr>
            <a:lvl7pPr marL="4267093" lvl="6" indent="-423323" algn="l" rtl="0">
              <a:spcBef>
                <a:spcPts val="400"/>
              </a:spcBef>
              <a:spcAft>
                <a:spcPts val="0"/>
              </a:spcAft>
              <a:buClr>
                <a:schemeClr val="dk1"/>
              </a:buClr>
              <a:buSzPts val="1400"/>
              <a:buChar char="•"/>
              <a:defRPr/>
            </a:lvl7pPr>
            <a:lvl8pPr marL="4876678" lvl="7" indent="-423323" algn="l" rtl="0">
              <a:spcBef>
                <a:spcPts val="400"/>
              </a:spcBef>
              <a:spcAft>
                <a:spcPts val="0"/>
              </a:spcAft>
              <a:buClr>
                <a:schemeClr val="dk1"/>
              </a:buClr>
              <a:buSzPts val="1400"/>
              <a:buChar char="•"/>
              <a:defRPr/>
            </a:lvl8pPr>
            <a:lvl9pPr marL="5486263" lvl="8" indent="-423323" algn="l" rtl="0">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8222256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Content &amp; Image">
  <p:cSld name="1_Title, Content &amp; Image">
    <p:spTree>
      <p:nvGrpSpPr>
        <p:cNvPr id="1" name="Shape 16"/>
        <p:cNvGrpSpPr/>
        <p:nvPr/>
      </p:nvGrpSpPr>
      <p:grpSpPr>
        <a:xfrm>
          <a:off x="0" y="0"/>
          <a:ext cx="0" cy="0"/>
          <a:chOff x="0" y="0"/>
          <a:chExt cx="0" cy="0"/>
        </a:xfrm>
      </p:grpSpPr>
      <p:pic>
        <p:nvPicPr>
          <p:cNvPr id="2" name="Google Shape;20;p3">
            <a:extLst>
              <a:ext uri="{FF2B5EF4-FFF2-40B4-BE49-F238E27FC236}">
                <a16:creationId xmlns:a16="http://schemas.microsoft.com/office/drawing/2014/main" id="{FE456308-2DD2-4EB2-829E-06F6892F9B04}"/>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21;p3">
            <a:extLst>
              <a:ext uri="{FF2B5EF4-FFF2-40B4-BE49-F238E27FC236}">
                <a16:creationId xmlns:a16="http://schemas.microsoft.com/office/drawing/2014/main" id="{4D980C93-A053-A3BB-88F7-B70587910178}"/>
              </a:ext>
            </a:extLst>
          </p:cNvPr>
          <p:cNvSpPr txBox="1"/>
          <p:nvPr/>
        </p:nvSpPr>
        <p:spPr>
          <a:xfrm>
            <a:off x="474663" y="6567488"/>
            <a:ext cx="2597150" cy="142875"/>
          </a:xfrm>
          <a:prstGeom prst="rect">
            <a:avLst/>
          </a:prstGeom>
          <a:noFill/>
          <a:ln>
            <a:noFill/>
          </a:ln>
        </p:spPr>
        <p:txBody>
          <a:bodyPr spcFirstLastPara="1" lIns="0" tIns="0" rIns="0" bIns="0">
            <a:spAutoFit/>
          </a:bodyPr>
          <a:lstStyle/>
          <a:p>
            <a:pPr defTabSz="914377" eaLnBrk="1" fontAlgn="auto" hangingPunct="1">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17" name="Google Shape;17;p3"/>
          <p:cNvSpPr txBox="1">
            <a:spLocks noGrp="1"/>
          </p:cNvSpPr>
          <p:nvPr>
            <p:ph type="title"/>
          </p:nvPr>
        </p:nvSpPr>
        <p:spPr>
          <a:xfrm>
            <a:off x="479425" y="388336"/>
            <a:ext cx="5148400" cy="1012800"/>
          </a:xfrm>
          <a:prstGeom prst="rect">
            <a:avLst/>
          </a:prstGeom>
          <a:noFill/>
          <a:ln>
            <a:noFill/>
          </a:ln>
        </p:spPr>
        <p:txBody>
          <a:bodyPr spcFirstLastPara="1">
            <a:noAutofit/>
          </a:bodyPr>
          <a:lstStyle>
            <a:lvl1pPr lvl="0" algn="l">
              <a:lnSpc>
                <a:spcPct val="205555"/>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 name="Google Shape;18;p3"/>
          <p:cNvSpPr txBox="1">
            <a:spLocks noGrp="1"/>
          </p:cNvSpPr>
          <p:nvPr>
            <p:ph type="body" idx="1"/>
          </p:nvPr>
        </p:nvSpPr>
        <p:spPr>
          <a:xfrm>
            <a:off x="479425" y="2977376"/>
            <a:ext cx="5148400" cy="3136000"/>
          </a:xfrm>
          <a:prstGeom prst="rect">
            <a:avLst/>
          </a:prstGeom>
          <a:noFill/>
          <a:ln>
            <a:noFill/>
          </a:ln>
        </p:spPr>
        <p:txBody>
          <a:bodyPr spcFirstLastPara="1" anchor="b">
            <a:noAutofit/>
          </a:bodyPr>
          <a:lstStyle>
            <a:lvl1pPr marL="609585" lvl="0" indent="-304792" algn="l">
              <a:lnSpc>
                <a:spcPct val="112500"/>
              </a:lnSpc>
              <a:spcBef>
                <a:spcPts val="0"/>
              </a:spcBef>
              <a:spcAft>
                <a:spcPts val="0"/>
              </a:spcAft>
              <a:buClr>
                <a:srgbClr val="50555A"/>
              </a:buClr>
              <a:buSzPts val="1800"/>
              <a:buNone/>
              <a:defRPr/>
            </a:lvl1pPr>
            <a:lvl2pPr marL="1219170" lvl="1" indent="-457189" algn="l">
              <a:lnSpc>
                <a:spcPct val="112500"/>
              </a:lnSpc>
              <a:spcBef>
                <a:spcPts val="0"/>
              </a:spcBef>
              <a:spcAft>
                <a:spcPts val="0"/>
              </a:spcAft>
              <a:buSzPts val="1800"/>
              <a:buChar char="—"/>
              <a:defRPr/>
            </a:lvl2pPr>
            <a:lvl3pPr marL="1828754" lvl="2" indent="-304792" algn="l">
              <a:spcBef>
                <a:spcPts val="400"/>
              </a:spcBef>
              <a:spcAft>
                <a:spcPts val="0"/>
              </a:spcAft>
              <a:buClr>
                <a:srgbClr val="50555A"/>
              </a:buClr>
              <a:buSzPts val="1400"/>
              <a:buNone/>
              <a:defRPr/>
            </a:lvl3pPr>
            <a:lvl4pPr marL="2438339" lvl="3" indent="-304792" algn="l">
              <a:spcBef>
                <a:spcPts val="400"/>
              </a:spcBef>
              <a:spcAft>
                <a:spcPts val="0"/>
              </a:spcAft>
              <a:buClr>
                <a:srgbClr val="50555A"/>
              </a:buClr>
              <a:buSzPts val="1400"/>
              <a:buNone/>
              <a:defRPr/>
            </a:lvl4pPr>
            <a:lvl5pPr marL="3047924" lvl="4" indent="-304792" algn="l">
              <a:spcBef>
                <a:spcPts val="400"/>
              </a:spcBef>
              <a:spcAft>
                <a:spcPts val="0"/>
              </a:spcAft>
              <a:buClr>
                <a:srgbClr val="50555A"/>
              </a:buClr>
              <a:buSzPts val="1400"/>
              <a:buNone/>
              <a:defRPr/>
            </a:lvl5pPr>
            <a:lvl6pPr marL="3657509" lvl="5" indent="-423323" algn="l">
              <a:spcBef>
                <a:spcPts val="400"/>
              </a:spcBef>
              <a:spcAft>
                <a:spcPts val="0"/>
              </a:spcAft>
              <a:buClr>
                <a:schemeClr val="dk1"/>
              </a:buClr>
              <a:buSzPts val="1400"/>
              <a:buChar char="•"/>
              <a:defRPr/>
            </a:lvl6pPr>
            <a:lvl7pPr marL="4267093" lvl="6" indent="-423323" algn="l">
              <a:spcBef>
                <a:spcPts val="400"/>
              </a:spcBef>
              <a:spcAft>
                <a:spcPts val="0"/>
              </a:spcAft>
              <a:buClr>
                <a:schemeClr val="dk1"/>
              </a:buClr>
              <a:buSzPts val="1400"/>
              <a:buChar char="•"/>
              <a:defRPr/>
            </a:lvl7pPr>
            <a:lvl8pPr marL="4876678" lvl="7" indent="-423323" algn="l">
              <a:spcBef>
                <a:spcPts val="400"/>
              </a:spcBef>
              <a:spcAft>
                <a:spcPts val="0"/>
              </a:spcAft>
              <a:buClr>
                <a:schemeClr val="dk1"/>
              </a:buClr>
              <a:buSzPts val="1400"/>
              <a:buChar char="•"/>
              <a:defRPr/>
            </a:lvl8pPr>
            <a:lvl9pPr marL="5486263" lvl="8" indent="-423323" algn="l">
              <a:spcBef>
                <a:spcPts val="400"/>
              </a:spcBef>
              <a:spcAft>
                <a:spcPts val="0"/>
              </a:spcAft>
              <a:buClr>
                <a:schemeClr val="dk1"/>
              </a:buClr>
              <a:buSzPts val="1400"/>
              <a:buChar char="•"/>
              <a:defRPr/>
            </a:lvl9pPr>
          </a:lstStyle>
          <a:p>
            <a:endParaRPr/>
          </a:p>
        </p:txBody>
      </p:sp>
      <p:sp>
        <p:nvSpPr>
          <p:cNvPr id="19" name="Google Shape;19;p3"/>
          <p:cNvSpPr>
            <a:spLocks noGrp="1"/>
          </p:cNvSpPr>
          <p:nvPr>
            <p:ph type="pic" idx="2"/>
          </p:nvPr>
        </p:nvSpPr>
        <p:spPr>
          <a:xfrm>
            <a:off x="6096000" y="0"/>
            <a:ext cx="6096000" cy="6398000"/>
          </a:xfrm>
          <a:prstGeom prst="rect">
            <a:avLst/>
          </a:prstGeom>
          <a:solidFill>
            <a:srgbClr val="D9DDDF"/>
          </a:solidFill>
          <a:ln>
            <a:noFill/>
          </a:ln>
        </p:spPr>
      </p:sp>
      <p:sp>
        <p:nvSpPr>
          <p:cNvPr id="4" name="Google Shape;22;p3">
            <a:extLst>
              <a:ext uri="{FF2B5EF4-FFF2-40B4-BE49-F238E27FC236}">
                <a16:creationId xmlns:a16="http://schemas.microsoft.com/office/drawing/2014/main" id="{520C6D16-FE61-B2A9-4CF5-A4DB429CB2F8}"/>
              </a:ext>
            </a:extLst>
          </p:cNvPr>
          <p:cNvSpPr txBox="1">
            <a:spLocks noGrp="1"/>
          </p:cNvSpPr>
          <p:nvPr>
            <p:ph type="sldNum" idx="10"/>
          </p:nvPr>
        </p:nvSpPr>
        <p:spPr/>
        <p:txBody>
          <a:bodyPr spcFirstLastPara="1" wrap="square">
            <a:noAutofit/>
          </a:bodyPr>
          <a:lstStyle>
            <a:lvl1pPr marL="0" lvl="0" indent="0" algn="r">
              <a:spcBef>
                <a:spcPts val="0"/>
              </a:spcBef>
              <a:buNone/>
              <a:defRPr sz="933">
                <a:solidFill>
                  <a:schemeClr val="lt1"/>
                </a:solidFill>
                <a:latin typeface="Calibri"/>
                <a:ea typeface="Calibri"/>
                <a:cs typeface="Calibri"/>
                <a:sym typeface="Calibri"/>
              </a:defRPr>
            </a:lvl1pPr>
            <a:lvl2pPr marL="0" lvl="1" indent="0" algn="r">
              <a:spcBef>
                <a:spcPts val="0"/>
              </a:spcBef>
              <a:buNone/>
              <a:defRPr sz="933">
                <a:solidFill>
                  <a:schemeClr val="lt1"/>
                </a:solidFill>
                <a:latin typeface="Calibri"/>
                <a:ea typeface="Calibri"/>
                <a:cs typeface="Calibri"/>
                <a:sym typeface="Calibri"/>
              </a:defRPr>
            </a:lvl2pPr>
            <a:lvl3pPr marL="0" lvl="2" indent="0" algn="r">
              <a:spcBef>
                <a:spcPts val="0"/>
              </a:spcBef>
              <a:buNone/>
              <a:defRPr sz="933">
                <a:solidFill>
                  <a:schemeClr val="lt1"/>
                </a:solidFill>
                <a:latin typeface="Calibri"/>
                <a:ea typeface="Calibri"/>
                <a:cs typeface="Calibri"/>
                <a:sym typeface="Calibri"/>
              </a:defRPr>
            </a:lvl3pPr>
            <a:lvl4pPr marL="0" lvl="3" indent="0" algn="r">
              <a:spcBef>
                <a:spcPts val="0"/>
              </a:spcBef>
              <a:buNone/>
              <a:defRPr sz="933">
                <a:solidFill>
                  <a:schemeClr val="lt1"/>
                </a:solidFill>
                <a:latin typeface="Calibri"/>
                <a:ea typeface="Calibri"/>
                <a:cs typeface="Calibri"/>
                <a:sym typeface="Calibri"/>
              </a:defRPr>
            </a:lvl4pPr>
            <a:lvl5pPr marL="0" lvl="4" indent="0" algn="r">
              <a:spcBef>
                <a:spcPts val="0"/>
              </a:spcBef>
              <a:buNone/>
              <a:defRPr sz="933">
                <a:solidFill>
                  <a:schemeClr val="lt1"/>
                </a:solidFill>
                <a:latin typeface="Calibri"/>
                <a:ea typeface="Calibri"/>
                <a:cs typeface="Calibri"/>
                <a:sym typeface="Calibri"/>
              </a:defRPr>
            </a:lvl5pPr>
            <a:lvl6pPr marL="0" lvl="5" indent="0" algn="r">
              <a:spcBef>
                <a:spcPts val="0"/>
              </a:spcBef>
              <a:buNone/>
              <a:defRPr sz="933">
                <a:solidFill>
                  <a:schemeClr val="lt1"/>
                </a:solidFill>
                <a:latin typeface="Calibri"/>
                <a:ea typeface="Calibri"/>
                <a:cs typeface="Calibri"/>
                <a:sym typeface="Calibri"/>
              </a:defRPr>
            </a:lvl6pPr>
            <a:lvl7pPr marL="0" lvl="6" indent="0" algn="r">
              <a:spcBef>
                <a:spcPts val="0"/>
              </a:spcBef>
              <a:buNone/>
              <a:defRPr sz="933">
                <a:solidFill>
                  <a:schemeClr val="lt1"/>
                </a:solidFill>
                <a:latin typeface="Calibri"/>
                <a:ea typeface="Calibri"/>
                <a:cs typeface="Calibri"/>
                <a:sym typeface="Calibri"/>
              </a:defRPr>
            </a:lvl7pPr>
            <a:lvl8pPr marL="0" lvl="7" indent="0" algn="r">
              <a:spcBef>
                <a:spcPts val="0"/>
              </a:spcBef>
              <a:buNone/>
              <a:defRPr sz="933">
                <a:solidFill>
                  <a:schemeClr val="lt1"/>
                </a:solidFill>
                <a:latin typeface="Calibri"/>
                <a:ea typeface="Calibri"/>
                <a:cs typeface="Calibri"/>
                <a:sym typeface="Calibri"/>
              </a:defRPr>
            </a:lvl8pPr>
            <a:lvl9pPr marL="0" lvl="8" indent="0" algn="r">
              <a:spcBef>
                <a:spcPts val="0"/>
              </a:spcBef>
              <a:buNone/>
              <a:defRPr sz="933">
                <a:solidFill>
                  <a:schemeClr val="lt1"/>
                </a:solidFill>
                <a:latin typeface="Calibri"/>
                <a:ea typeface="Calibri"/>
                <a:cs typeface="Calibri"/>
                <a:sym typeface="Calibri"/>
              </a:defRPr>
            </a:lvl9pPr>
          </a:lstStyle>
          <a:p>
            <a:pPr>
              <a:defRPr/>
            </a:pPr>
            <a:fld id="{7C4E7A0A-01DD-4FE6-BC8B-5E579E18EC1C}" type="slidenum">
              <a:rPr lang="en-GB"/>
              <a:pPr>
                <a:defRPr/>
              </a:pPr>
              <a:t>‹#›</a:t>
            </a:fld>
            <a:endParaRPr lang="en-GB"/>
          </a:p>
        </p:txBody>
      </p:sp>
    </p:spTree>
    <p:extLst>
      <p:ext uri="{BB962C8B-B14F-4D97-AF65-F5344CB8AC3E}">
        <p14:creationId xmlns:p14="http://schemas.microsoft.com/office/powerpoint/2010/main" val="35737012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7"/>
        <p:cNvGrpSpPr/>
        <p:nvPr/>
      </p:nvGrpSpPr>
      <p:grpSpPr>
        <a:xfrm>
          <a:off x="0" y="0"/>
          <a:ext cx="0" cy="0"/>
          <a:chOff x="0" y="0"/>
          <a:chExt cx="0" cy="0"/>
        </a:xfrm>
      </p:grpSpPr>
    </p:spTree>
    <p:extLst>
      <p:ext uri="{BB962C8B-B14F-4D97-AF65-F5344CB8AC3E}">
        <p14:creationId xmlns:p14="http://schemas.microsoft.com/office/powerpoint/2010/main" val="9817144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Content &amp; Image">
  <p:cSld name="Title, Content &amp; Image">
    <p:spTree>
      <p:nvGrpSpPr>
        <p:cNvPr id="1" name="Shape 16"/>
        <p:cNvGrpSpPr/>
        <p:nvPr/>
      </p:nvGrpSpPr>
      <p:grpSpPr>
        <a:xfrm>
          <a:off x="0" y="0"/>
          <a:ext cx="0" cy="0"/>
          <a:chOff x="0" y="0"/>
          <a:chExt cx="0" cy="0"/>
        </a:xfrm>
      </p:grpSpPr>
      <p:pic>
        <p:nvPicPr>
          <p:cNvPr id="2" name="Google Shape;20;p3">
            <a:extLst>
              <a:ext uri="{FF2B5EF4-FFF2-40B4-BE49-F238E27FC236}">
                <a16:creationId xmlns:a16="http://schemas.microsoft.com/office/drawing/2014/main" id="{211F4AA0-8AE1-2331-54CE-09DFFF54EB16}"/>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21;p3">
            <a:extLst>
              <a:ext uri="{FF2B5EF4-FFF2-40B4-BE49-F238E27FC236}">
                <a16:creationId xmlns:a16="http://schemas.microsoft.com/office/drawing/2014/main" id="{515BFB8C-3CF6-7223-5CE6-C3CC609EF37D}"/>
              </a:ext>
            </a:extLst>
          </p:cNvPr>
          <p:cNvSpPr txBox="1"/>
          <p:nvPr/>
        </p:nvSpPr>
        <p:spPr>
          <a:xfrm>
            <a:off x="474663" y="6567488"/>
            <a:ext cx="2597150" cy="142875"/>
          </a:xfrm>
          <a:prstGeom prst="rect">
            <a:avLst/>
          </a:prstGeom>
          <a:noFill/>
          <a:ln>
            <a:noFill/>
          </a:ln>
        </p:spPr>
        <p:txBody>
          <a:bodyPr spcFirstLastPara="1" lIns="0" tIns="0" rIns="0" bIns="0">
            <a:spAutoFit/>
          </a:bodyPr>
          <a:lstStyle/>
          <a:p>
            <a:pPr defTabSz="914377" eaLnBrk="1" fontAlgn="auto" hangingPunct="1">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17" name="Google Shape;17;p3"/>
          <p:cNvSpPr txBox="1">
            <a:spLocks noGrp="1"/>
          </p:cNvSpPr>
          <p:nvPr>
            <p:ph type="title"/>
          </p:nvPr>
        </p:nvSpPr>
        <p:spPr>
          <a:xfrm>
            <a:off x="479425" y="388336"/>
            <a:ext cx="5148400" cy="1012800"/>
          </a:xfrm>
          <a:prstGeom prst="rect">
            <a:avLst/>
          </a:prstGeom>
          <a:noFill/>
          <a:ln>
            <a:noFill/>
          </a:ln>
        </p:spPr>
        <p:txBody>
          <a:bodyPr spcFirstLastPara="1" lIns="0" tIns="0" rIns="0" bIns="0" anchor="t">
            <a:noAutofit/>
          </a:bodyPr>
          <a:lstStyle>
            <a:lvl1pPr lvl="0" algn="l">
              <a:lnSpc>
                <a:spcPct val="205555"/>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 name="Google Shape;18;p3"/>
          <p:cNvSpPr txBox="1">
            <a:spLocks noGrp="1"/>
          </p:cNvSpPr>
          <p:nvPr>
            <p:ph type="body" idx="1"/>
          </p:nvPr>
        </p:nvSpPr>
        <p:spPr>
          <a:xfrm>
            <a:off x="479425" y="2977376"/>
            <a:ext cx="5148400" cy="3136000"/>
          </a:xfrm>
          <a:prstGeom prst="rect">
            <a:avLst/>
          </a:prstGeom>
          <a:noFill/>
          <a:ln>
            <a:noFill/>
          </a:ln>
        </p:spPr>
        <p:txBody>
          <a:bodyPr spcFirstLastPara="1" lIns="0" tIns="0" rIns="0" bIns="0" anchor="b">
            <a:noAutofit/>
          </a:bodyPr>
          <a:lstStyle>
            <a:lvl1pPr marL="609585" lvl="0" indent="-304792" algn="l">
              <a:lnSpc>
                <a:spcPct val="112500"/>
              </a:lnSpc>
              <a:spcBef>
                <a:spcPts val="0"/>
              </a:spcBef>
              <a:spcAft>
                <a:spcPts val="0"/>
              </a:spcAft>
              <a:buClr>
                <a:srgbClr val="50555A"/>
              </a:buClr>
              <a:buSzPts val="1800"/>
              <a:buNone/>
              <a:defRPr/>
            </a:lvl1pPr>
            <a:lvl2pPr marL="1219170" lvl="1" indent="-457189" algn="l">
              <a:lnSpc>
                <a:spcPct val="112500"/>
              </a:lnSpc>
              <a:spcBef>
                <a:spcPts val="0"/>
              </a:spcBef>
              <a:spcAft>
                <a:spcPts val="0"/>
              </a:spcAft>
              <a:buSzPts val="1800"/>
              <a:buChar char="—"/>
              <a:defRPr/>
            </a:lvl2pPr>
            <a:lvl3pPr marL="1828754" lvl="2" indent="-304792" algn="l">
              <a:spcBef>
                <a:spcPts val="400"/>
              </a:spcBef>
              <a:spcAft>
                <a:spcPts val="0"/>
              </a:spcAft>
              <a:buClr>
                <a:srgbClr val="50555A"/>
              </a:buClr>
              <a:buSzPts val="1400"/>
              <a:buNone/>
              <a:defRPr/>
            </a:lvl3pPr>
            <a:lvl4pPr marL="2438339" lvl="3" indent="-304792" algn="l">
              <a:spcBef>
                <a:spcPts val="400"/>
              </a:spcBef>
              <a:spcAft>
                <a:spcPts val="0"/>
              </a:spcAft>
              <a:buClr>
                <a:srgbClr val="50555A"/>
              </a:buClr>
              <a:buSzPts val="1400"/>
              <a:buNone/>
              <a:defRPr/>
            </a:lvl4pPr>
            <a:lvl5pPr marL="3047924" lvl="4" indent="-304792" algn="l">
              <a:spcBef>
                <a:spcPts val="400"/>
              </a:spcBef>
              <a:spcAft>
                <a:spcPts val="0"/>
              </a:spcAft>
              <a:buClr>
                <a:srgbClr val="50555A"/>
              </a:buClr>
              <a:buSzPts val="1400"/>
              <a:buNone/>
              <a:defRPr/>
            </a:lvl5pPr>
            <a:lvl6pPr marL="3657509" lvl="5" indent="-423323" algn="l">
              <a:spcBef>
                <a:spcPts val="400"/>
              </a:spcBef>
              <a:spcAft>
                <a:spcPts val="0"/>
              </a:spcAft>
              <a:buClr>
                <a:schemeClr val="dk1"/>
              </a:buClr>
              <a:buSzPts val="1400"/>
              <a:buChar char="•"/>
              <a:defRPr/>
            </a:lvl6pPr>
            <a:lvl7pPr marL="4267093" lvl="6" indent="-423323" algn="l">
              <a:spcBef>
                <a:spcPts val="400"/>
              </a:spcBef>
              <a:spcAft>
                <a:spcPts val="0"/>
              </a:spcAft>
              <a:buClr>
                <a:schemeClr val="dk1"/>
              </a:buClr>
              <a:buSzPts val="1400"/>
              <a:buChar char="•"/>
              <a:defRPr/>
            </a:lvl7pPr>
            <a:lvl8pPr marL="4876678" lvl="7" indent="-423323" algn="l">
              <a:spcBef>
                <a:spcPts val="400"/>
              </a:spcBef>
              <a:spcAft>
                <a:spcPts val="0"/>
              </a:spcAft>
              <a:buClr>
                <a:schemeClr val="dk1"/>
              </a:buClr>
              <a:buSzPts val="1400"/>
              <a:buChar char="•"/>
              <a:defRPr/>
            </a:lvl8pPr>
            <a:lvl9pPr marL="5486263" lvl="8" indent="-423323" algn="l">
              <a:spcBef>
                <a:spcPts val="400"/>
              </a:spcBef>
              <a:spcAft>
                <a:spcPts val="0"/>
              </a:spcAft>
              <a:buClr>
                <a:schemeClr val="dk1"/>
              </a:buClr>
              <a:buSzPts val="1400"/>
              <a:buChar char="•"/>
              <a:defRPr/>
            </a:lvl9pPr>
          </a:lstStyle>
          <a:p>
            <a:endParaRPr/>
          </a:p>
        </p:txBody>
      </p:sp>
      <p:sp>
        <p:nvSpPr>
          <p:cNvPr id="19" name="Google Shape;19;p3"/>
          <p:cNvSpPr>
            <a:spLocks noGrp="1"/>
          </p:cNvSpPr>
          <p:nvPr>
            <p:ph type="pic" idx="2"/>
          </p:nvPr>
        </p:nvSpPr>
        <p:spPr>
          <a:xfrm>
            <a:off x="6096000" y="0"/>
            <a:ext cx="6096000" cy="6398000"/>
          </a:xfrm>
          <a:prstGeom prst="rect">
            <a:avLst/>
          </a:prstGeom>
          <a:solidFill>
            <a:srgbClr val="D9DDDF"/>
          </a:solidFill>
          <a:ln>
            <a:noFill/>
          </a:ln>
        </p:spPr>
      </p:sp>
      <p:sp>
        <p:nvSpPr>
          <p:cNvPr id="4" name="Google Shape;22;p3">
            <a:extLst>
              <a:ext uri="{FF2B5EF4-FFF2-40B4-BE49-F238E27FC236}">
                <a16:creationId xmlns:a16="http://schemas.microsoft.com/office/drawing/2014/main" id="{E7D10105-BB56-9F32-0ECD-A15EBDACF0C9}"/>
              </a:ext>
            </a:extLst>
          </p:cNvPr>
          <p:cNvSpPr txBox="1">
            <a:spLocks noGrp="1"/>
          </p:cNvSpPr>
          <p:nvPr>
            <p:ph type="sldNum" idx="10"/>
          </p:nvPr>
        </p:nvSpPr>
        <p:spPr/>
        <p:txBody>
          <a:bodyPr/>
          <a:lstStyle>
            <a:lvl1pPr marL="0" lvl="0" indent="0" algn="r">
              <a:spcBef>
                <a:spcPts val="0"/>
              </a:spcBef>
              <a:buNone/>
              <a:defRPr sz="933">
                <a:solidFill>
                  <a:schemeClr val="lt1"/>
                </a:solidFill>
                <a:latin typeface="Calibri"/>
                <a:ea typeface="Calibri"/>
                <a:cs typeface="Calibri"/>
                <a:sym typeface="Calibri"/>
              </a:defRPr>
            </a:lvl1pPr>
            <a:lvl2pPr marL="0" lvl="1" indent="0" algn="r">
              <a:spcBef>
                <a:spcPts val="0"/>
              </a:spcBef>
              <a:buNone/>
              <a:defRPr sz="933">
                <a:solidFill>
                  <a:schemeClr val="lt1"/>
                </a:solidFill>
                <a:latin typeface="Calibri"/>
                <a:ea typeface="Calibri"/>
                <a:cs typeface="Calibri"/>
                <a:sym typeface="Calibri"/>
              </a:defRPr>
            </a:lvl2pPr>
            <a:lvl3pPr marL="0" lvl="2" indent="0" algn="r">
              <a:spcBef>
                <a:spcPts val="0"/>
              </a:spcBef>
              <a:buNone/>
              <a:defRPr sz="933">
                <a:solidFill>
                  <a:schemeClr val="lt1"/>
                </a:solidFill>
                <a:latin typeface="Calibri"/>
                <a:ea typeface="Calibri"/>
                <a:cs typeface="Calibri"/>
                <a:sym typeface="Calibri"/>
              </a:defRPr>
            </a:lvl3pPr>
            <a:lvl4pPr marL="0" lvl="3" indent="0" algn="r">
              <a:spcBef>
                <a:spcPts val="0"/>
              </a:spcBef>
              <a:buNone/>
              <a:defRPr sz="933">
                <a:solidFill>
                  <a:schemeClr val="lt1"/>
                </a:solidFill>
                <a:latin typeface="Calibri"/>
                <a:ea typeface="Calibri"/>
                <a:cs typeface="Calibri"/>
                <a:sym typeface="Calibri"/>
              </a:defRPr>
            </a:lvl4pPr>
            <a:lvl5pPr marL="0" lvl="4" indent="0" algn="r">
              <a:spcBef>
                <a:spcPts val="0"/>
              </a:spcBef>
              <a:buNone/>
              <a:defRPr sz="933">
                <a:solidFill>
                  <a:schemeClr val="lt1"/>
                </a:solidFill>
                <a:latin typeface="Calibri"/>
                <a:ea typeface="Calibri"/>
                <a:cs typeface="Calibri"/>
                <a:sym typeface="Calibri"/>
              </a:defRPr>
            </a:lvl5pPr>
            <a:lvl6pPr marL="0" lvl="5" indent="0" algn="r">
              <a:spcBef>
                <a:spcPts val="0"/>
              </a:spcBef>
              <a:buNone/>
              <a:defRPr sz="933">
                <a:solidFill>
                  <a:schemeClr val="lt1"/>
                </a:solidFill>
                <a:latin typeface="Calibri"/>
                <a:ea typeface="Calibri"/>
                <a:cs typeface="Calibri"/>
                <a:sym typeface="Calibri"/>
              </a:defRPr>
            </a:lvl6pPr>
            <a:lvl7pPr marL="0" lvl="6" indent="0" algn="r">
              <a:spcBef>
                <a:spcPts val="0"/>
              </a:spcBef>
              <a:buNone/>
              <a:defRPr sz="933">
                <a:solidFill>
                  <a:schemeClr val="lt1"/>
                </a:solidFill>
                <a:latin typeface="Calibri"/>
                <a:ea typeface="Calibri"/>
                <a:cs typeface="Calibri"/>
                <a:sym typeface="Calibri"/>
              </a:defRPr>
            </a:lvl7pPr>
            <a:lvl8pPr marL="0" lvl="7" indent="0" algn="r">
              <a:spcBef>
                <a:spcPts val="0"/>
              </a:spcBef>
              <a:buNone/>
              <a:defRPr sz="933">
                <a:solidFill>
                  <a:schemeClr val="lt1"/>
                </a:solidFill>
                <a:latin typeface="Calibri"/>
                <a:ea typeface="Calibri"/>
                <a:cs typeface="Calibri"/>
                <a:sym typeface="Calibri"/>
              </a:defRPr>
            </a:lvl8pPr>
            <a:lvl9pPr marL="0" lvl="8" indent="0" algn="r">
              <a:spcBef>
                <a:spcPts val="0"/>
              </a:spcBef>
              <a:buNone/>
              <a:defRPr sz="933">
                <a:solidFill>
                  <a:schemeClr val="lt1"/>
                </a:solidFill>
                <a:latin typeface="Calibri"/>
                <a:ea typeface="Calibri"/>
                <a:cs typeface="Calibri"/>
                <a:sym typeface="Calibri"/>
              </a:defRPr>
            </a:lvl9pPr>
          </a:lstStyle>
          <a:p>
            <a:pPr>
              <a:defRPr/>
            </a:pPr>
            <a:fld id="{E32BA771-FCCF-426E-8CD7-DAB0CDE22875}" type="slidenum">
              <a:rPr lang="en-GB"/>
              <a:pPr>
                <a:defRPr/>
              </a:pPr>
              <a:t>‹#›</a:t>
            </a:fld>
            <a:endParaRPr lang="en-GB"/>
          </a:p>
        </p:txBody>
      </p:sp>
    </p:spTree>
    <p:extLst>
      <p:ext uri="{BB962C8B-B14F-4D97-AF65-F5344CB8AC3E}">
        <p14:creationId xmlns:p14="http://schemas.microsoft.com/office/powerpoint/2010/main" val="19180170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mall Title, Content &amp; Image">
  <p:cSld name="Small Title, Content &amp; Image">
    <p:spTree>
      <p:nvGrpSpPr>
        <p:cNvPr id="1" name="Shape 52"/>
        <p:cNvGrpSpPr/>
        <p:nvPr/>
      </p:nvGrpSpPr>
      <p:grpSpPr>
        <a:xfrm>
          <a:off x="0" y="0"/>
          <a:ext cx="0" cy="0"/>
          <a:chOff x="0" y="0"/>
          <a:chExt cx="0" cy="0"/>
        </a:xfrm>
      </p:grpSpPr>
      <p:pic>
        <p:nvPicPr>
          <p:cNvPr id="2" name="Google Shape;55;p10">
            <a:extLst>
              <a:ext uri="{FF2B5EF4-FFF2-40B4-BE49-F238E27FC236}">
                <a16:creationId xmlns:a16="http://schemas.microsoft.com/office/drawing/2014/main" id="{FF1FD452-ED46-1A1C-8D86-15753D9B47D5}"/>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56;p10">
            <a:extLst>
              <a:ext uri="{FF2B5EF4-FFF2-40B4-BE49-F238E27FC236}">
                <a16:creationId xmlns:a16="http://schemas.microsoft.com/office/drawing/2014/main" id="{11702A91-9CE9-97D5-F004-1EF98D0C1506}"/>
              </a:ext>
            </a:extLst>
          </p:cNvPr>
          <p:cNvSpPr txBox="1"/>
          <p:nvPr/>
        </p:nvSpPr>
        <p:spPr>
          <a:xfrm>
            <a:off x="474663" y="6567488"/>
            <a:ext cx="2633662" cy="142875"/>
          </a:xfrm>
          <a:prstGeom prst="rect">
            <a:avLst/>
          </a:prstGeom>
          <a:noFill/>
          <a:ln>
            <a:noFill/>
          </a:ln>
        </p:spPr>
        <p:txBody>
          <a:bodyPr spcFirstLastPara="1" lIns="0" tIns="0" rIns="0" bIns="0">
            <a:spAutoFit/>
          </a:bodyPr>
          <a:lstStyle/>
          <a:p>
            <a:pPr defTabSz="914377" eaLnBrk="1" fontAlgn="auto" hangingPunct="1">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53" name="Google Shape;53;p10"/>
          <p:cNvSpPr txBox="1">
            <a:spLocks noGrp="1"/>
          </p:cNvSpPr>
          <p:nvPr>
            <p:ph type="title"/>
          </p:nvPr>
        </p:nvSpPr>
        <p:spPr>
          <a:xfrm>
            <a:off x="479425" y="416911"/>
            <a:ext cx="5148400" cy="1716800"/>
          </a:xfrm>
          <a:prstGeom prst="rect">
            <a:avLst/>
          </a:prstGeom>
          <a:noFill/>
          <a:ln>
            <a:noFill/>
          </a:ln>
        </p:spPr>
        <p:txBody>
          <a:bodyPr spcFirstLastPara="1" lIns="0" tIns="0" rIns="0" bIns="0" anchor="t">
            <a:noAutofit/>
          </a:bodyPr>
          <a:lstStyle>
            <a:lvl1pPr lvl="0" algn="l">
              <a:lnSpc>
                <a:spcPct val="112500"/>
              </a:lnSpc>
              <a:spcBef>
                <a:spcPts val="0"/>
              </a:spcBef>
              <a:spcAft>
                <a:spcPts val="0"/>
              </a:spcAft>
              <a:buClr>
                <a:schemeClr val="dk1"/>
              </a:buClr>
              <a:buSzPts val="1800"/>
              <a:buFont typeface="Calibri"/>
              <a:buNone/>
              <a:defRPr sz="3200">
                <a:latin typeface="+mn-l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4" name="Google Shape;54;p10"/>
          <p:cNvSpPr>
            <a:spLocks noGrp="1"/>
          </p:cNvSpPr>
          <p:nvPr>
            <p:ph type="pic" idx="2"/>
          </p:nvPr>
        </p:nvSpPr>
        <p:spPr>
          <a:xfrm>
            <a:off x="6096000" y="0"/>
            <a:ext cx="6096000" cy="6400800"/>
          </a:xfrm>
          <a:prstGeom prst="rect">
            <a:avLst/>
          </a:prstGeom>
          <a:solidFill>
            <a:srgbClr val="D9DDDF"/>
          </a:solidFill>
          <a:ln>
            <a:noFill/>
          </a:ln>
        </p:spPr>
      </p:sp>
      <p:sp>
        <p:nvSpPr>
          <p:cNvPr id="4" name="Google Shape;57;p10">
            <a:extLst>
              <a:ext uri="{FF2B5EF4-FFF2-40B4-BE49-F238E27FC236}">
                <a16:creationId xmlns:a16="http://schemas.microsoft.com/office/drawing/2014/main" id="{0583C0FE-C558-2607-6FF7-A7D6A6B442FD}"/>
              </a:ext>
            </a:extLst>
          </p:cNvPr>
          <p:cNvSpPr txBox="1">
            <a:spLocks noGrp="1"/>
          </p:cNvSpPr>
          <p:nvPr>
            <p:ph type="sldNum" idx="10"/>
          </p:nvPr>
        </p:nvSpPr>
        <p:spPr/>
        <p:txBody>
          <a:bodyPr/>
          <a:lstStyle>
            <a:lvl1pPr marL="0" lvl="0" indent="0" algn="r">
              <a:spcBef>
                <a:spcPts val="0"/>
              </a:spcBef>
              <a:buNone/>
              <a:defRPr sz="933">
                <a:solidFill>
                  <a:schemeClr val="lt1"/>
                </a:solidFill>
                <a:latin typeface="Calibri"/>
                <a:ea typeface="Calibri"/>
                <a:cs typeface="Calibri"/>
                <a:sym typeface="Calibri"/>
              </a:defRPr>
            </a:lvl1pPr>
            <a:lvl2pPr marL="0" lvl="1" indent="0" algn="r">
              <a:spcBef>
                <a:spcPts val="0"/>
              </a:spcBef>
              <a:buNone/>
              <a:defRPr sz="933">
                <a:solidFill>
                  <a:schemeClr val="lt1"/>
                </a:solidFill>
                <a:latin typeface="Calibri"/>
                <a:ea typeface="Calibri"/>
                <a:cs typeface="Calibri"/>
                <a:sym typeface="Calibri"/>
              </a:defRPr>
            </a:lvl2pPr>
            <a:lvl3pPr marL="0" lvl="2" indent="0" algn="r">
              <a:spcBef>
                <a:spcPts val="0"/>
              </a:spcBef>
              <a:buNone/>
              <a:defRPr sz="933">
                <a:solidFill>
                  <a:schemeClr val="lt1"/>
                </a:solidFill>
                <a:latin typeface="Calibri"/>
                <a:ea typeface="Calibri"/>
                <a:cs typeface="Calibri"/>
                <a:sym typeface="Calibri"/>
              </a:defRPr>
            </a:lvl3pPr>
            <a:lvl4pPr marL="0" lvl="3" indent="0" algn="r">
              <a:spcBef>
                <a:spcPts val="0"/>
              </a:spcBef>
              <a:buNone/>
              <a:defRPr sz="933">
                <a:solidFill>
                  <a:schemeClr val="lt1"/>
                </a:solidFill>
                <a:latin typeface="Calibri"/>
                <a:ea typeface="Calibri"/>
                <a:cs typeface="Calibri"/>
                <a:sym typeface="Calibri"/>
              </a:defRPr>
            </a:lvl4pPr>
            <a:lvl5pPr marL="0" lvl="4" indent="0" algn="r">
              <a:spcBef>
                <a:spcPts val="0"/>
              </a:spcBef>
              <a:buNone/>
              <a:defRPr sz="933">
                <a:solidFill>
                  <a:schemeClr val="lt1"/>
                </a:solidFill>
                <a:latin typeface="Calibri"/>
                <a:ea typeface="Calibri"/>
                <a:cs typeface="Calibri"/>
                <a:sym typeface="Calibri"/>
              </a:defRPr>
            </a:lvl5pPr>
            <a:lvl6pPr marL="0" lvl="5" indent="0" algn="r">
              <a:spcBef>
                <a:spcPts val="0"/>
              </a:spcBef>
              <a:buNone/>
              <a:defRPr sz="933">
                <a:solidFill>
                  <a:schemeClr val="lt1"/>
                </a:solidFill>
                <a:latin typeface="Calibri"/>
                <a:ea typeface="Calibri"/>
                <a:cs typeface="Calibri"/>
                <a:sym typeface="Calibri"/>
              </a:defRPr>
            </a:lvl6pPr>
            <a:lvl7pPr marL="0" lvl="6" indent="0" algn="r">
              <a:spcBef>
                <a:spcPts val="0"/>
              </a:spcBef>
              <a:buNone/>
              <a:defRPr sz="933">
                <a:solidFill>
                  <a:schemeClr val="lt1"/>
                </a:solidFill>
                <a:latin typeface="Calibri"/>
                <a:ea typeface="Calibri"/>
                <a:cs typeface="Calibri"/>
                <a:sym typeface="Calibri"/>
              </a:defRPr>
            </a:lvl7pPr>
            <a:lvl8pPr marL="0" lvl="7" indent="0" algn="r">
              <a:spcBef>
                <a:spcPts val="0"/>
              </a:spcBef>
              <a:buNone/>
              <a:defRPr sz="933">
                <a:solidFill>
                  <a:schemeClr val="lt1"/>
                </a:solidFill>
                <a:latin typeface="Calibri"/>
                <a:ea typeface="Calibri"/>
                <a:cs typeface="Calibri"/>
                <a:sym typeface="Calibri"/>
              </a:defRPr>
            </a:lvl8pPr>
            <a:lvl9pPr marL="0" lvl="8" indent="0" algn="r">
              <a:spcBef>
                <a:spcPts val="0"/>
              </a:spcBef>
              <a:buNone/>
              <a:defRPr sz="933">
                <a:solidFill>
                  <a:schemeClr val="lt1"/>
                </a:solidFill>
                <a:latin typeface="Calibri"/>
                <a:ea typeface="Calibri"/>
                <a:cs typeface="Calibri"/>
                <a:sym typeface="Calibri"/>
              </a:defRPr>
            </a:lvl9pPr>
          </a:lstStyle>
          <a:p>
            <a:pPr>
              <a:defRPr/>
            </a:pPr>
            <a:fld id="{C9843B4C-800B-48D4-B28F-91C8384C05CB}" type="slidenum">
              <a:rPr lang="en-GB"/>
              <a:pPr>
                <a:defRPr/>
              </a:pPr>
              <a:t>‹#›</a:t>
            </a:fld>
            <a:endParaRPr lang="en-GB"/>
          </a:p>
        </p:txBody>
      </p:sp>
    </p:spTree>
    <p:extLst>
      <p:ext uri="{BB962C8B-B14F-4D97-AF65-F5344CB8AC3E}">
        <p14:creationId xmlns:p14="http://schemas.microsoft.com/office/powerpoint/2010/main" val="41174695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7"/>
        <p:cNvGrpSpPr/>
        <p:nvPr/>
      </p:nvGrpSpPr>
      <p:grpSpPr>
        <a:xfrm>
          <a:off x="0" y="0"/>
          <a:ext cx="0" cy="0"/>
          <a:chOff x="0" y="0"/>
          <a:chExt cx="0" cy="0"/>
        </a:xfrm>
      </p:grpSpPr>
    </p:spTree>
    <p:extLst>
      <p:ext uri="{BB962C8B-B14F-4D97-AF65-F5344CB8AC3E}">
        <p14:creationId xmlns:p14="http://schemas.microsoft.com/office/powerpoint/2010/main" val="2366956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Content &amp; Image 2">
  <p:cSld name="Title, Content &amp; Image 2">
    <p:spTree>
      <p:nvGrpSpPr>
        <p:cNvPr id="1" name="Shape 152"/>
        <p:cNvGrpSpPr/>
        <p:nvPr/>
      </p:nvGrpSpPr>
      <p:grpSpPr>
        <a:xfrm>
          <a:off x="0" y="0"/>
          <a:ext cx="0" cy="0"/>
          <a:chOff x="0" y="0"/>
          <a:chExt cx="0" cy="0"/>
        </a:xfrm>
      </p:grpSpPr>
      <p:sp>
        <p:nvSpPr>
          <p:cNvPr id="153" name="Google Shape;153;p29"/>
          <p:cNvSpPr>
            <a:spLocks noGrp="1"/>
          </p:cNvSpPr>
          <p:nvPr>
            <p:ph type="pic" idx="2"/>
          </p:nvPr>
        </p:nvSpPr>
        <p:spPr>
          <a:xfrm>
            <a:off x="6585600" y="1943100"/>
            <a:ext cx="5606400" cy="4343600"/>
          </a:xfrm>
          <a:prstGeom prst="rect">
            <a:avLst/>
          </a:prstGeom>
          <a:solidFill>
            <a:schemeClr val="accent4"/>
          </a:solidFill>
          <a:ln>
            <a:noFill/>
          </a:ln>
        </p:spPr>
      </p:sp>
      <p:sp>
        <p:nvSpPr>
          <p:cNvPr id="154" name="Google Shape;154;p29"/>
          <p:cNvSpPr txBox="1">
            <a:spLocks noGrp="1"/>
          </p:cNvSpPr>
          <p:nvPr>
            <p:ph type="title"/>
          </p:nvPr>
        </p:nvSpPr>
        <p:spPr>
          <a:xfrm>
            <a:off x="1104899" y="360000"/>
            <a:ext cx="10001600" cy="561600"/>
          </a:xfrm>
          <a:prstGeom prst="rect">
            <a:avLst/>
          </a:prstGeom>
          <a:noFill/>
          <a:ln>
            <a:noFill/>
          </a:ln>
        </p:spPr>
        <p:txBody>
          <a:bodyPr spcFirstLastPara="1" lIns="0" tIns="0" rIns="0" bIns="0" anchor="b">
            <a:noAutofit/>
          </a:bodyPr>
          <a:lstStyle>
            <a:lvl1pPr lvl="0" algn="l" rtl="0">
              <a:spcBef>
                <a:spcPts val="0"/>
              </a:spcBef>
              <a:spcAft>
                <a:spcPts val="0"/>
              </a:spcAft>
              <a:buClr>
                <a:srgbClr val="0E73B9"/>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5" name="Google Shape;155;p29"/>
          <p:cNvSpPr txBox="1">
            <a:spLocks noGrp="1"/>
          </p:cNvSpPr>
          <p:nvPr>
            <p:ph type="body" idx="1"/>
          </p:nvPr>
        </p:nvSpPr>
        <p:spPr>
          <a:xfrm>
            <a:off x="1104901" y="1905000"/>
            <a:ext cx="5092800" cy="3987600"/>
          </a:xfrm>
          <a:prstGeom prst="rect">
            <a:avLst/>
          </a:prstGeom>
          <a:noFill/>
          <a:ln>
            <a:noFill/>
          </a:ln>
        </p:spPr>
        <p:txBody>
          <a:bodyPr spcFirstLastPara="1" lIns="0" tIns="0" rIns="0" bIns="0">
            <a:noAutofit/>
          </a:bodyPr>
          <a:lstStyle>
            <a:lvl1pPr marL="609585" lvl="0" indent="-397923" algn="l" rtl="0">
              <a:spcBef>
                <a:spcPts val="800"/>
              </a:spcBef>
              <a:spcAft>
                <a:spcPts val="0"/>
              </a:spcAft>
              <a:buClr>
                <a:schemeClr val="dk2"/>
              </a:buClr>
              <a:buSzPts val="1100"/>
              <a:buFont typeface="Calibri"/>
              <a:buChar char="–"/>
              <a:defRPr sz="1467" b="0"/>
            </a:lvl1pPr>
            <a:lvl2pPr marL="1219170" lvl="1" indent="-397923" algn="l" rtl="0">
              <a:spcBef>
                <a:spcPts val="0"/>
              </a:spcBef>
              <a:spcAft>
                <a:spcPts val="0"/>
              </a:spcAft>
              <a:buSzPts val="1100"/>
              <a:buChar char="—"/>
              <a:defRPr sz="1467" b="0"/>
            </a:lvl2pPr>
            <a:lvl3pPr marL="1828754" lvl="2" indent="-304792" algn="l" rtl="0">
              <a:spcBef>
                <a:spcPts val="1200"/>
              </a:spcBef>
              <a:spcAft>
                <a:spcPts val="0"/>
              </a:spcAft>
              <a:buSzPts val="1100"/>
              <a:buNone/>
              <a:defRPr sz="1467" b="0"/>
            </a:lvl3pPr>
            <a:lvl4pPr marL="2438339" lvl="3" indent="-304792" algn="l" rtl="0">
              <a:spcBef>
                <a:spcPts val="1200"/>
              </a:spcBef>
              <a:spcAft>
                <a:spcPts val="0"/>
              </a:spcAft>
              <a:buSzPts val="1100"/>
              <a:buNone/>
              <a:defRPr sz="1467" b="0"/>
            </a:lvl4pPr>
            <a:lvl5pPr marL="3047924" lvl="4" indent="-304792" algn="l" rtl="0">
              <a:spcBef>
                <a:spcPts val="1200"/>
              </a:spcBef>
              <a:spcAft>
                <a:spcPts val="0"/>
              </a:spcAft>
              <a:buSzPts val="1100"/>
              <a:buNone/>
              <a:defRPr sz="1467" b="0"/>
            </a:lvl5pPr>
            <a:lvl6pPr marL="3657509" lvl="5" indent="-423323" algn="l" rtl="0">
              <a:spcBef>
                <a:spcPts val="400"/>
              </a:spcBef>
              <a:spcAft>
                <a:spcPts val="0"/>
              </a:spcAft>
              <a:buClr>
                <a:schemeClr val="dk1"/>
              </a:buClr>
              <a:buSzPts val="1400"/>
              <a:buChar char="•"/>
              <a:defRPr/>
            </a:lvl6pPr>
            <a:lvl7pPr marL="4267093" lvl="6" indent="-423323" algn="l" rtl="0">
              <a:spcBef>
                <a:spcPts val="400"/>
              </a:spcBef>
              <a:spcAft>
                <a:spcPts val="0"/>
              </a:spcAft>
              <a:buClr>
                <a:schemeClr val="dk1"/>
              </a:buClr>
              <a:buSzPts val="1400"/>
              <a:buChar char="•"/>
              <a:defRPr/>
            </a:lvl7pPr>
            <a:lvl8pPr marL="4876678" lvl="7" indent="-423323" algn="l" rtl="0">
              <a:spcBef>
                <a:spcPts val="400"/>
              </a:spcBef>
              <a:spcAft>
                <a:spcPts val="0"/>
              </a:spcAft>
              <a:buClr>
                <a:schemeClr val="dk1"/>
              </a:buClr>
              <a:buSzPts val="1400"/>
              <a:buChar char="•"/>
              <a:defRPr/>
            </a:lvl8pPr>
            <a:lvl9pPr marL="5486263" lvl="8" indent="-423323" algn="l" rtl="0">
              <a:spcBef>
                <a:spcPts val="400"/>
              </a:spcBef>
              <a:spcAft>
                <a:spcPts val="0"/>
              </a:spcAft>
              <a:buClr>
                <a:schemeClr val="dk1"/>
              </a:buClr>
              <a:buSzPts val="1400"/>
              <a:buChar char="•"/>
              <a:defRPr/>
            </a:lvl9pPr>
          </a:lstStyle>
          <a:p>
            <a:endParaRPr/>
          </a:p>
        </p:txBody>
      </p:sp>
      <p:sp>
        <p:nvSpPr>
          <p:cNvPr id="156" name="Google Shape;156;p29"/>
          <p:cNvSpPr txBox="1">
            <a:spLocks noGrp="1"/>
          </p:cNvSpPr>
          <p:nvPr>
            <p:ph type="body" idx="3"/>
          </p:nvPr>
        </p:nvSpPr>
        <p:spPr>
          <a:xfrm>
            <a:off x="1104900" y="914401"/>
            <a:ext cx="10001600" cy="276400"/>
          </a:xfrm>
          <a:prstGeom prst="rect">
            <a:avLst/>
          </a:prstGeom>
          <a:noFill/>
          <a:ln>
            <a:noFill/>
          </a:ln>
        </p:spPr>
        <p:txBody>
          <a:bodyPr spcFirstLastPara="1" lIns="0" tIns="0" rIns="0" bIns="0">
            <a:noAutofit/>
          </a:bodyPr>
          <a:lstStyle>
            <a:lvl1pPr marL="609585" lvl="0" indent="-304792" algn="l" rtl="0">
              <a:spcBef>
                <a:spcPts val="1467"/>
              </a:spcBef>
              <a:spcAft>
                <a:spcPts val="0"/>
              </a:spcAft>
              <a:buClr>
                <a:schemeClr val="accent2"/>
              </a:buClr>
              <a:buSzPts val="1100"/>
              <a:buNone/>
              <a:defRPr sz="1467" b="0">
                <a:solidFill>
                  <a:schemeClr val="accent2"/>
                </a:solidFill>
              </a:defRPr>
            </a:lvl1pPr>
            <a:lvl2pPr marL="1219170" lvl="1" indent="-423323" algn="l" rtl="0">
              <a:spcBef>
                <a:spcPts val="1200"/>
              </a:spcBef>
              <a:spcAft>
                <a:spcPts val="0"/>
              </a:spcAft>
              <a:buSzPts val="1400"/>
              <a:buChar char="—"/>
              <a:defRPr/>
            </a:lvl2pPr>
            <a:lvl3pPr marL="1828754" lvl="2" indent="-304792" algn="l" rtl="0">
              <a:spcBef>
                <a:spcPts val="1200"/>
              </a:spcBef>
              <a:spcAft>
                <a:spcPts val="0"/>
              </a:spcAft>
              <a:buSzPts val="1400"/>
              <a:buNone/>
              <a:defRPr/>
            </a:lvl3pPr>
            <a:lvl4pPr marL="2438339" lvl="3" indent="-304792" algn="l" rtl="0">
              <a:spcBef>
                <a:spcPts val="1200"/>
              </a:spcBef>
              <a:spcAft>
                <a:spcPts val="0"/>
              </a:spcAft>
              <a:buSzPts val="1400"/>
              <a:buNone/>
              <a:defRPr/>
            </a:lvl4pPr>
            <a:lvl5pPr marL="3047924" lvl="4" indent="-304792" algn="l" rtl="0">
              <a:spcBef>
                <a:spcPts val="1200"/>
              </a:spcBef>
              <a:spcAft>
                <a:spcPts val="0"/>
              </a:spcAft>
              <a:buSzPts val="1400"/>
              <a:buNone/>
              <a:defRPr/>
            </a:lvl5pPr>
            <a:lvl6pPr marL="3657509" lvl="5" indent="-423323" algn="l" rtl="0">
              <a:spcBef>
                <a:spcPts val="400"/>
              </a:spcBef>
              <a:spcAft>
                <a:spcPts val="0"/>
              </a:spcAft>
              <a:buClr>
                <a:schemeClr val="dk1"/>
              </a:buClr>
              <a:buSzPts val="1400"/>
              <a:buChar char="•"/>
              <a:defRPr/>
            </a:lvl6pPr>
            <a:lvl7pPr marL="4267093" lvl="6" indent="-423323" algn="l" rtl="0">
              <a:spcBef>
                <a:spcPts val="400"/>
              </a:spcBef>
              <a:spcAft>
                <a:spcPts val="0"/>
              </a:spcAft>
              <a:buClr>
                <a:schemeClr val="dk1"/>
              </a:buClr>
              <a:buSzPts val="1400"/>
              <a:buChar char="•"/>
              <a:defRPr/>
            </a:lvl7pPr>
            <a:lvl8pPr marL="4876678" lvl="7" indent="-423323" algn="l" rtl="0">
              <a:spcBef>
                <a:spcPts val="400"/>
              </a:spcBef>
              <a:spcAft>
                <a:spcPts val="0"/>
              </a:spcAft>
              <a:buClr>
                <a:schemeClr val="dk1"/>
              </a:buClr>
              <a:buSzPts val="1400"/>
              <a:buChar char="•"/>
              <a:defRPr/>
            </a:lvl8pPr>
            <a:lvl9pPr marL="5486263" lvl="8" indent="-423323" algn="l" rtl="0">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25527014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017658-BBD7-E28A-E4F5-31381AB8C3BC}"/>
              </a:ext>
            </a:extLst>
          </p:cNvPr>
          <p:cNvSpPr>
            <a:spLocks noGrp="1"/>
          </p:cNvSpPr>
          <p:nvPr>
            <p:ph type="dt" sz="half" idx="10"/>
          </p:nvPr>
        </p:nvSpPr>
        <p:spPr>
          <a:xfrm>
            <a:off x="0" y="0"/>
            <a:ext cx="0" cy="0"/>
          </a:xfrm>
        </p:spPr>
        <p:txBody>
          <a:bodyPr/>
          <a:lstStyle>
            <a:lvl1pPr defTabSz="914377" eaLnBrk="1" fontAlgn="auto" hangingPunct="1">
              <a:spcBef>
                <a:spcPts val="0"/>
              </a:spcBef>
              <a:spcAft>
                <a:spcPts val="0"/>
              </a:spcAft>
              <a:defRPr>
                <a:latin typeface="+mn-lt"/>
              </a:defRPr>
            </a:lvl1pPr>
          </a:lstStyle>
          <a:p>
            <a:pPr>
              <a:defRPr/>
            </a:pPr>
            <a:fld id="{0EF6984A-BD0C-494F-BC3B-AB0533C77A52}" type="datetimeFigureOut">
              <a:rPr lang="en-US"/>
              <a:pPr>
                <a:defRPr/>
              </a:pPr>
              <a:t>9/4/2026</a:t>
            </a:fld>
            <a:endParaRPr lang="en-US"/>
          </a:p>
        </p:txBody>
      </p:sp>
      <p:sp>
        <p:nvSpPr>
          <p:cNvPr id="5" name="Footer Placeholder 4">
            <a:extLst>
              <a:ext uri="{FF2B5EF4-FFF2-40B4-BE49-F238E27FC236}">
                <a16:creationId xmlns:a16="http://schemas.microsoft.com/office/drawing/2014/main" id="{F05B5811-DFE9-17EA-C9B6-0FB550E506B3}"/>
              </a:ext>
            </a:extLst>
          </p:cNvPr>
          <p:cNvSpPr>
            <a:spLocks noGrp="1"/>
          </p:cNvSpPr>
          <p:nvPr>
            <p:ph type="ftr" sz="quarter" idx="11"/>
          </p:nvPr>
        </p:nvSpPr>
        <p:spPr>
          <a:xfrm>
            <a:off x="0" y="0"/>
            <a:ext cx="0" cy="0"/>
          </a:xfrm>
        </p:spPr>
        <p:txBody>
          <a:bodyPr/>
          <a:lstStyle>
            <a:lvl1pPr defTabSz="914377" eaLnBrk="1" fontAlgn="auto" hangingPunct="1">
              <a:spcBef>
                <a:spcPts val="0"/>
              </a:spcBef>
              <a:spcAft>
                <a:spcPts val="0"/>
              </a:spcAft>
              <a:defRPr>
                <a:latin typeface="+mn-lt"/>
              </a:defRPr>
            </a:lvl1pPr>
          </a:lstStyle>
          <a:p>
            <a:pPr>
              <a:defRPr/>
            </a:pPr>
            <a:endParaRPr lang="en-US"/>
          </a:p>
        </p:txBody>
      </p:sp>
      <p:sp>
        <p:nvSpPr>
          <p:cNvPr id="6" name="Slide Number Placeholder 5">
            <a:extLst>
              <a:ext uri="{FF2B5EF4-FFF2-40B4-BE49-F238E27FC236}">
                <a16:creationId xmlns:a16="http://schemas.microsoft.com/office/drawing/2014/main" id="{6C9F2186-0AF1-8232-6F9A-3F6CE88014A7}"/>
              </a:ext>
            </a:extLst>
          </p:cNvPr>
          <p:cNvSpPr>
            <a:spLocks noGrp="1"/>
          </p:cNvSpPr>
          <p:nvPr>
            <p:ph type="sldNum" sz="quarter" idx="12"/>
          </p:nvPr>
        </p:nvSpPr>
        <p:spPr/>
        <p:txBody>
          <a:bodyPr/>
          <a:lstStyle>
            <a:lvl1pPr>
              <a:defRPr/>
            </a:lvl1pPr>
          </a:lstStyle>
          <a:p>
            <a:pPr>
              <a:defRPr/>
            </a:pPr>
            <a:fld id="{8D7C8428-F732-4FA9-BC12-E4657749D2BE}" type="slidenum">
              <a:rPr lang="en-US"/>
              <a:pPr>
                <a:defRPr/>
              </a:pPr>
              <a:t>‹#›</a:t>
            </a:fld>
            <a:endParaRPr lang="en-US"/>
          </a:p>
        </p:txBody>
      </p:sp>
    </p:spTree>
    <p:extLst>
      <p:ext uri="{BB962C8B-B14F-4D97-AF65-F5344CB8AC3E}">
        <p14:creationId xmlns:p14="http://schemas.microsoft.com/office/powerpoint/2010/main" val="19778156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Opt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A6BEE35-2F65-F21E-62FF-59C73CC58EC8}"/>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5" name="Picture 4" descr="Text&#10;&#10;Description automatically generated">
            <a:extLst>
              <a:ext uri="{FF2B5EF4-FFF2-40B4-BE49-F238E27FC236}">
                <a16:creationId xmlns:a16="http://schemas.microsoft.com/office/drawing/2014/main" id="{68A45B31-B7E4-2882-3F8B-B4C11E95E7D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0375" y="458788"/>
            <a:ext cx="26130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GB"/>
              <a:t>Click to edit Master title style</a:t>
            </a:r>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p>
        </p:txBody>
      </p:sp>
    </p:spTree>
    <p:extLst>
      <p:ext uri="{BB962C8B-B14F-4D97-AF65-F5344CB8AC3E}">
        <p14:creationId xmlns:p14="http://schemas.microsoft.com/office/powerpoint/2010/main" val="37406397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Opt2">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69504E90-E661-9A76-0429-8D8C3A4F27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0375" y="458788"/>
            <a:ext cx="26130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Placeholder 7"/>
          <p:cNvSpPr>
            <a:spLocks noGrp="1"/>
          </p:cNvSpPr>
          <p:nvPr>
            <p:ph type="pic" sz="quarter" idx="13"/>
          </p:nvPr>
        </p:nvSpPr>
        <p:spPr>
          <a:xfrm>
            <a:off x="0" y="1"/>
            <a:ext cx="12192000" cy="6857999"/>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GB"/>
              <a:t>Click to edit Master title style</a:t>
            </a:r>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p>
        </p:txBody>
      </p:sp>
    </p:spTree>
    <p:extLst>
      <p:ext uri="{BB962C8B-B14F-4D97-AF65-F5344CB8AC3E}">
        <p14:creationId xmlns:p14="http://schemas.microsoft.com/office/powerpoint/2010/main" val="496639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Only with Image">
    <p:spTree>
      <p:nvGrpSpPr>
        <p:cNvPr id="1" name=""/>
        <p:cNvGrpSpPr/>
        <p:nvPr/>
      </p:nvGrpSpPr>
      <p:grpSpPr>
        <a:xfrm>
          <a:off x="0" y="0"/>
          <a:ext cx="0" cy="0"/>
          <a:chOff x="0" y="0"/>
          <a:chExt cx="0" cy="0"/>
        </a:xfrm>
      </p:grpSpPr>
      <p:sp>
        <p:nvSpPr>
          <p:cNvPr id="2" name="Title 1"/>
          <p:cNvSpPr>
            <a:spLocks noGrp="1"/>
          </p:cNvSpPr>
          <p:nvPr>
            <p:ph type="title"/>
          </p:nvPr>
        </p:nvSpPr>
        <p:spPr>
          <a:xfrm>
            <a:off x="479425" y="321661"/>
            <a:ext cx="9264649" cy="1012975"/>
          </a:xfrm>
        </p:spPr>
        <p:txBody>
          <a:bodyPr/>
          <a:lstStyle>
            <a:lvl1pPr>
              <a:lnSpc>
                <a:spcPct val="100000"/>
              </a:lnSpc>
              <a:defRPr sz="5500">
                <a:solidFill>
                  <a:schemeClr val="bg1"/>
                </a:solidFill>
              </a:defRPr>
            </a:lvl1pPr>
          </a:lstStyle>
          <a:p>
            <a:r>
              <a:rPr lang="en-GB"/>
              <a:t>Click to edit Master title style</a:t>
            </a:r>
          </a:p>
        </p:txBody>
      </p:sp>
      <p:sp>
        <p:nvSpPr>
          <p:cNvPr id="4" name="Picture Placeholder 7"/>
          <p:cNvSpPr>
            <a:spLocks noGrp="1"/>
          </p:cNvSpPr>
          <p:nvPr>
            <p:ph type="pic" sz="quarter" idx="13"/>
          </p:nvPr>
        </p:nvSpPr>
        <p:spPr>
          <a:xfrm>
            <a:off x="-1" y="0"/>
            <a:ext cx="12193200" cy="6857999"/>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3" name="Slide Number Placeholder 4">
            <a:extLst>
              <a:ext uri="{FF2B5EF4-FFF2-40B4-BE49-F238E27FC236}">
                <a16:creationId xmlns:a16="http://schemas.microsoft.com/office/drawing/2014/main" id="{01080DD1-5A7A-38A1-D715-6C6EB62D592A}"/>
              </a:ext>
            </a:extLst>
          </p:cNvPr>
          <p:cNvSpPr>
            <a:spLocks noGrp="1"/>
          </p:cNvSpPr>
          <p:nvPr>
            <p:ph type="sldNum" sz="quarter" idx="14"/>
          </p:nvPr>
        </p:nvSpPr>
        <p:spPr/>
        <p:txBody>
          <a:bodyPr/>
          <a:lstStyle>
            <a:lvl1pPr>
              <a:defRPr/>
            </a:lvl1pPr>
          </a:lstStyle>
          <a:p>
            <a:pPr>
              <a:defRPr/>
            </a:pPr>
            <a:fld id="{C7EFAE37-2469-4EA3-8391-B09ACD5A4F34}" type="slidenum">
              <a:rPr lang="en-GB"/>
              <a:pPr>
                <a:defRPr/>
              </a:pPr>
              <a:t>‹#›</a:t>
            </a:fld>
            <a:endParaRPr lang="en-GB"/>
          </a:p>
        </p:txBody>
      </p:sp>
    </p:spTree>
    <p:extLst>
      <p:ext uri="{BB962C8B-B14F-4D97-AF65-F5344CB8AC3E}">
        <p14:creationId xmlns:p14="http://schemas.microsoft.com/office/powerpoint/2010/main" val="13438177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Opt2">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B4F05D-8701-08DD-66C1-E4011664D0B7}"/>
              </a:ext>
            </a:extLst>
          </p:cNvPr>
          <p:cNvSpPr txBox="1"/>
          <p:nvPr userDrawn="1"/>
        </p:nvSpPr>
        <p:spPr>
          <a:xfrm>
            <a:off x="474663" y="6567488"/>
            <a:ext cx="2187575" cy="138112"/>
          </a:xfrm>
          <a:prstGeom prst="rect">
            <a:avLst/>
          </a:prstGeom>
          <a:noFill/>
        </p:spPr>
        <p:txBody>
          <a:bodyPr wrap="none" lIns="0" tIns="0" rIns="0" bIns="0">
            <a:spAutoFit/>
          </a:bodyPr>
          <a:lstStyle/>
          <a:p>
            <a:pPr>
              <a:defRPr/>
            </a:pPr>
            <a:r>
              <a:rPr lang="en-US" sz="900" spc="-10">
                <a:solidFill>
                  <a:schemeClr val="bg1"/>
                </a:solidFill>
              </a:rPr>
              <a:t>Trinity College Dublin, The University of Dublin</a:t>
            </a:r>
            <a:endParaRPr lang="en-GB" sz="900" spc="-10">
              <a:solidFill>
                <a:schemeClr val="bg1"/>
              </a:solidFill>
            </a:endParaRPr>
          </a:p>
        </p:txBody>
      </p:sp>
      <p:sp>
        <p:nvSpPr>
          <p:cNvPr id="7" name="Picture Placeholder 7"/>
          <p:cNvSpPr>
            <a:spLocks noGrp="1"/>
          </p:cNvSpPr>
          <p:nvPr>
            <p:ph type="pic" sz="quarter" idx="13"/>
          </p:nvPr>
        </p:nvSpPr>
        <p:spPr>
          <a:xfrm>
            <a:off x="-1" y="1"/>
            <a:ext cx="12193200" cy="6858000"/>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2" name="Title 1"/>
          <p:cNvSpPr>
            <a:spLocks noGrp="1"/>
          </p:cNvSpPr>
          <p:nvPr>
            <p:ph type="title"/>
          </p:nvPr>
        </p:nvSpPr>
        <p:spPr>
          <a:xfrm>
            <a:off x="479425" y="321661"/>
            <a:ext cx="9264649" cy="1012975"/>
          </a:xfrm>
        </p:spPr>
        <p:txBody>
          <a:bodyPr/>
          <a:lstStyle>
            <a:lvl1pPr>
              <a:lnSpc>
                <a:spcPct val="100000"/>
              </a:lnSpc>
              <a:defRPr sz="5500">
                <a:solidFill>
                  <a:schemeClr val="bg1"/>
                </a:solidFill>
              </a:defRPr>
            </a:lvl1pPr>
          </a:lstStyle>
          <a:p>
            <a:r>
              <a:rPr lang="en-GB"/>
              <a:t>Click to edit Master title style</a:t>
            </a:r>
          </a:p>
        </p:txBody>
      </p:sp>
      <p:sp>
        <p:nvSpPr>
          <p:cNvPr id="4" name="Slide Number Placeholder 5">
            <a:extLst>
              <a:ext uri="{FF2B5EF4-FFF2-40B4-BE49-F238E27FC236}">
                <a16:creationId xmlns:a16="http://schemas.microsoft.com/office/drawing/2014/main" id="{45368B63-5936-6D6E-1F5E-B644E968ED72}"/>
              </a:ext>
            </a:extLst>
          </p:cNvPr>
          <p:cNvSpPr>
            <a:spLocks noGrp="1"/>
          </p:cNvSpPr>
          <p:nvPr>
            <p:ph type="sldNum" sz="quarter" idx="14"/>
          </p:nvPr>
        </p:nvSpPr>
        <p:spPr/>
        <p:txBody>
          <a:bodyPr/>
          <a:lstStyle>
            <a:lvl1pPr algn="r">
              <a:defRPr sz="900" smtClean="0">
                <a:solidFill>
                  <a:schemeClr val="bg1"/>
                </a:solidFill>
              </a:defRPr>
            </a:lvl1pPr>
          </a:lstStyle>
          <a:p>
            <a:pPr>
              <a:defRPr/>
            </a:pPr>
            <a:fld id="{FA2697DC-2065-45D2-ADBF-40AE44D3308A}" type="slidenum">
              <a:rPr lang="en-GB"/>
              <a:pPr>
                <a:defRPr/>
              </a:pPr>
              <a:t>‹#›</a:t>
            </a:fld>
            <a:endParaRPr lang="en-GB"/>
          </a:p>
        </p:txBody>
      </p:sp>
    </p:spTree>
    <p:extLst>
      <p:ext uri="{BB962C8B-B14F-4D97-AF65-F5344CB8AC3E}">
        <p14:creationId xmlns:p14="http://schemas.microsoft.com/office/powerpoint/2010/main" val="21653717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2F5066-B10D-7167-0BED-14CE4ECD5A2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6CBC8224-BD73-0B17-8CA4-CDEA4B912E3C}"/>
              </a:ext>
            </a:extLst>
          </p:cNvPr>
          <p:cNvSpPr txBox="1"/>
          <p:nvPr userDrawn="1"/>
        </p:nvSpPr>
        <p:spPr>
          <a:xfrm>
            <a:off x="474663" y="6567488"/>
            <a:ext cx="2187575" cy="138112"/>
          </a:xfrm>
          <a:prstGeom prst="rect">
            <a:avLst/>
          </a:prstGeom>
          <a:noFill/>
        </p:spPr>
        <p:txBody>
          <a:bodyPr wrap="none" lIns="0" tIns="0" rIns="0" bIns="0">
            <a:spAutoFit/>
          </a:bodyPr>
          <a:lstStyle/>
          <a:p>
            <a:pPr>
              <a:defRPr/>
            </a:pPr>
            <a:r>
              <a:rPr lang="en-US" sz="900" spc="-10">
                <a:solidFill>
                  <a:schemeClr val="bg1"/>
                </a:solidFill>
              </a:rPr>
              <a:t>Trinity College Dublin, The University of Dublin</a:t>
            </a:r>
            <a:endParaRPr lang="en-GB" sz="900" spc="-10">
              <a:solidFill>
                <a:schemeClr val="bg1"/>
              </a:solidFill>
            </a:endParaRPr>
          </a:p>
        </p:txBody>
      </p:sp>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79425" y="2977376"/>
            <a:ext cx="5148378" cy="3136153"/>
          </a:xfrm>
        </p:spPr>
        <p:txBody>
          <a:bodyPr anchor="b"/>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8" name="Picture Placeholder 7"/>
          <p:cNvSpPr>
            <a:spLocks noGrp="1"/>
          </p:cNvSpPr>
          <p:nvPr>
            <p:ph type="pic" sz="quarter" idx="13"/>
          </p:nvPr>
        </p:nvSpPr>
        <p:spPr>
          <a:xfrm>
            <a:off x="6096000" y="0"/>
            <a:ext cx="6096000" cy="6397867"/>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6" name="Slide Number Placeholder 5">
            <a:extLst>
              <a:ext uri="{FF2B5EF4-FFF2-40B4-BE49-F238E27FC236}">
                <a16:creationId xmlns:a16="http://schemas.microsoft.com/office/drawing/2014/main" id="{3358B121-C71D-19A1-07C9-8F81EC9C4800}"/>
              </a:ext>
            </a:extLst>
          </p:cNvPr>
          <p:cNvSpPr>
            <a:spLocks noGrp="1"/>
          </p:cNvSpPr>
          <p:nvPr>
            <p:ph type="sldNum" sz="quarter" idx="14"/>
          </p:nvPr>
        </p:nvSpPr>
        <p:spPr/>
        <p:txBody>
          <a:bodyPr/>
          <a:lstStyle>
            <a:lvl1pPr algn="r">
              <a:defRPr sz="900" smtClean="0">
                <a:solidFill>
                  <a:schemeClr val="bg1"/>
                </a:solidFill>
              </a:defRPr>
            </a:lvl1pPr>
          </a:lstStyle>
          <a:p>
            <a:pPr>
              <a:defRPr/>
            </a:pPr>
            <a:fld id="{9A9558FD-8744-4565-8105-0A083EEA5639}" type="slidenum">
              <a:rPr lang="en-GB"/>
              <a:pPr>
                <a:defRPr/>
              </a:pPr>
              <a:t>‹#›</a:t>
            </a:fld>
            <a:endParaRPr lang="en-GB"/>
          </a:p>
        </p:txBody>
      </p:sp>
    </p:spTree>
    <p:extLst>
      <p:ext uri="{BB962C8B-B14F-4D97-AF65-F5344CB8AC3E}">
        <p14:creationId xmlns:p14="http://schemas.microsoft.com/office/powerpoint/2010/main" val="9442876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amp;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324979-DE7E-9828-92CB-F9D77D52100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A67E3B8-99A0-A0AD-DCE3-EF561ED5A005}"/>
              </a:ext>
            </a:extLst>
          </p:cNvPr>
          <p:cNvSpPr txBox="1"/>
          <p:nvPr userDrawn="1"/>
        </p:nvSpPr>
        <p:spPr>
          <a:xfrm>
            <a:off x="474663" y="6567488"/>
            <a:ext cx="2187575" cy="138112"/>
          </a:xfrm>
          <a:prstGeom prst="rect">
            <a:avLst/>
          </a:prstGeom>
          <a:noFill/>
        </p:spPr>
        <p:txBody>
          <a:bodyPr wrap="none" lIns="0" tIns="0" rIns="0" bIns="0">
            <a:spAutoFit/>
          </a:bodyPr>
          <a:lstStyle/>
          <a:p>
            <a:pPr>
              <a:defRPr/>
            </a:pPr>
            <a:r>
              <a:rPr lang="en-US" sz="900" spc="-10">
                <a:solidFill>
                  <a:schemeClr val="bg1"/>
                </a:solidFill>
              </a:rPr>
              <a:t>Trinity College Dublin, The University of Dublin</a:t>
            </a:r>
            <a:endParaRPr lang="en-GB" sz="900" spc="-10">
              <a:solidFill>
                <a:schemeClr val="bg1"/>
              </a:solidFill>
            </a:endParaRPr>
          </a:p>
        </p:txBody>
      </p:sp>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79425" y="1570291"/>
            <a:ext cx="5148378" cy="3136153"/>
          </a:xfrm>
        </p:spPr>
        <p:txBody>
          <a:bodyPr/>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6" name="Slide Number Placeholder 5">
            <a:extLst>
              <a:ext uri="{FF2B5EF4-FFF2-40B4-BE49-F238E27FC236}">
                <a16:creationId xmlns:a16="http://schemas.microsoft.com/office/drawing/2014/main" id="{69D182B6-D9BD-5D62-2A9A-26EA62A29F7E}"/>
              </a:ext>
            </a:extLst>
          </p:cNvPr>
          <p:cNvSpPr>
            <a:spLocks noGrp="1"/>
          </p:cNvSpPr>
          <p:nvPr>
            <p:ph type="sldNum" sz="quarter" idx="10"/>
          </p:nvPr>
        </p:nvSpPr>
        <p:spPr/>
        <p:txBody>
          <a:bodyPr/>
          <a:lstStyle>
            <a:lvl1pPr algn="r">
              <a:defRPr sz="900" smtClean="0">
                <a:solidFill>
                  <a:schemeClr val="bg1"/>
                </a:solidFill>
              </a:defRPr>
            </a:lvl1pPr>
          </a:lstStyle>
          <a:p>
            <a:pPr>
              <a:defRPr/>
            </a:pPr>
            <a:fld id="{235F9E5D-8CA5-467A-BC91-32400C967022}" type="slidenum">
              <a:rPr lang="en-GB"/>
              <a:pPr>
                <a:defRPr/>
              </a:pPr>
              <a:t>‹#›</a:t>
            </a:fld>
            <a:endParaRPr lang="en-GB"/>
          </a:p>
        </p:txBody>
      </p:sp>
    </p:spTree>
    <p:extLst>
      <p:ext uri="{BB962C8B-B14F-4D97-AF65-F5344CB8AC3E}">
        <p14:creationId xmlns:p14="http://schemas.microsoft.com/office/powerpoint/2010/main" val="36341502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mall Title, Content &amp; Image">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F32D2A79-EBAC-F2EF-CBF0-EF4EA5C9DE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D81E633-5B98-1111-A889-DA5DEC8E4F4F}"/>
              </a:ext>
            </a:extLst>
          </p:cNvPr>
          <p:cNvSpPr txBox="1"/>
          <p:nvPr userDrawn="1"/>
        </p:nvSpPr>
        <p:spPr>
          <a:xfrm>
            <a:off x="474663" y="6567488"/>
            <a:ext cx="2187575" cy="138112"/>
          </a:xfrm>
          <a:prstGeom prst="rect">
            <a:avLst/>
          </a:prstGeom>
          <a:noFill/>
        </p:spPr>
        <p:txBody>
          <a:bodyPr wrap="none" lIns="0" tIns="0" rIns="0" bIns="0">
            <a:spAutoFit/>
          </a:bodyPr>
          <a:lstStyle/>
          <a:p>
            <a:pPr>
              <a:defRPr/>
            </a:pPr>
            <a:r>
              <a:rPr lang="en-US" sz="900" spc="-10">
                <a:solidFill>
                  <a:schemeClr val="bg1"/>
                </a:solidFill>
              </a:rPr>
              <a:t>Trinity College Dublin, The University of Dublin</a:t>
            </a:r>
            <a:endParaRPr lang="en-GB" sz="900" spc="-10">
              <a:solidFill>
                <a:schemeClr val="bg1"/>
              </a:solidFill>
            </a:endParaRPr>
          </a:p>
        </p:txBody>
      </p:sp>
      <p:sp>
        <p:nvSpPr>
          <p:cNvPr id="2" name="Title 1"/>
          <p:cNvSpPr>
            <a:spLocks noGrp="1"/>
          </p:cNvSpPr>
          <p:nvPr>
            <p:ph type="title"/>
          </p:nvPr>
        </p:nvSpPr>
        <p:spPr>
          <a:xfrm>
            <a:off x="479426" y="416911"/>
            <a:ext cx="5148378" cy="1716689"/>
          </a:xfrm>
        </p:spPr>
        <p:txBody>
          <a:bodyPr/>
          <a:lstStyle>
            <a:lvl1pPr>
              <a:lnSpc>
                <a:spcPts val="2700"/>
              </a:lnSpc>
              <a:defRPr sz="2400"/>
            </a:lvl1pPr>
          </a:lstStyle>
          <a:p>
            <a:r>
              <a:rPr lang="en-GB"/>
              <a:t>Click to edit Master title style</a:t>
            </a:r>
          </a:p>
        </p:txBody>
      </p:sp>
      <p:sp>
        <p:nvSpPr>
          <p:cNvPr id="8" name="Picture Placeholder 7"/>
          <p:cNvSpPr>
            <a:spLocks noGrp="1"/>
          </p:cNvSpPr>
          <p:nvPr>
            <p:ph type="pic" sz="quarter" idx="13"/>
          </p:nvPr>
        </p:nvSpPr>
        <p:spPr>
          <a:xfrm>
            <a:off x="6096000" y="0"/>
            <a:ext cx="6096000" cy="6400800"/>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5" name="Slide Number Placeholder 5">
            <a:extLst>
              <a:ext uri="{FF2B5EF4-FFF2-40B4-BE49-F238E27FC236}">
                <a16:creationId xmlns:a16="http://schemas.microsoft.com/office/drawing/2014/main" id="{7433AB94-B23C-AA43-306C-81AFF3B1332A}"/>
              </a:ext>
            </a:extLst>
          </p:cNvPr>
          <p:cNvSpPr>
            <a:spLocks noGrp="1"/>
          </p:cNvSpPr>
          <p:nvPr>
            <p:ph type="sldNum" sz="quarter" idx="14"/>
          </p:nvPr>
        </p:nvSpPr>
        <p:spPr/>
        <p:txBody>
          <a:bodyPr/>
          <a:lstStyle>
            <a:lvl1pPr algn="r">
              <a:defRPr sz="900" smtClean="0">
                <a:solidFill>
                  <a:schemeClr val="bg1"/>
                </a:solidFill>
              </a:defRPr>
            </a:lvl1pPr>
          </a:lstStyle>
          <a:p>
            <a:pPr>
              <a:defRPr/>
            </a:pPr>
            <a:fld id="{DBCBC903-3A05-48C4-82E1-BE22C0B7FE2A}" type="slidenum">
              <a:rPr lang="en-GB"/>
              <a:pPr>
                <a:defRPr/>
              </a:pPr>
              <a:t>‹#›</a:t>
            </a:fld>
            <a:endParaRPr lang="en-GB"/>
          </a:p>
        </p:txBody>
      </p:sp>
    </p:spTree>
    <p:extLst>
      <p:ext uri="{BB962C8B-B14F-4D97-AF65-F5344CB8AC3E}">
        <p14:creationId xmlns:p14="http://schemas.microsoft.com/office/powerpoint/2010/main" val="34329563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mall Title Opt2">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DCA2F4-86B6-7359-0BBF-3AB6772655AB}"/>
              </a:ext>
            </a:extLst>
          </p:cNvPr>
          <p:cNvSpPr txBox="1"/>
          <p:nvPr userDrawn="1"/>
        </p:nvSpPr>
        <p:spPr>
          <a:xfrm>
            <a:off x="474663" y="6567488"/>
            <a:ext cx="2187575" cy="138112"/>
          </a:xfrm>
          <a:prstGeom prst="rect">
            <a:avLst/>
          </a:prstGeom>
          <a:noFill/>
        </p:spPr>
        <p:txBody>
          <a:bodyPr wrap="none" lIns="0" tIns="0" rIns="0" bIns="0">
            <a:spAutoFit/>
          </a:bodyPr>
          <a:lstStyle/>
          <a:p>
            <a:pPr>
              <a:defRPr/>
            </a:pPr>
            <a:r>
              <a:rPr lang="en-US" sz="900" spc="-10">
                <a:solidFill>
                  <a:schemeClr val="bg1"/>
                </a:solidFill>
              </a:rPr>
              <a:t>Trinity College Dublin, The University of Dublin</a:t>
            </a:r>
            <a:endParaRPr lang="en-GB" sz="900" spc="-10">
              <a:solidFill>
                <a:schemeClr val="bg1"/>
              </a:solidFill>
            </a:endParaRPr>
          </a:p>
        </p:txBody>
      </p:sp>
      <p:sp>
        <p:nvSpPr>
          <p:cNvPr id="4" name="Picture Placeholder 7"/>
          <p:cNvSpPr>
            <a:spLocks noGrp="1"/>
          </p:cNvSpPr>
          <p:nvPr>
            <p:ph type="pic" sz="quarter" idx="13"/>
          </p:nvPr>
        </p:nvSpPr>
        <p:spPr>
          <a:xfrm>
            <a:off x="0" y="1"/>
            <a:ext cx="12192000" cy="6414192"/>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2" name="Title 1"/>
          <p:cNvSpPr>
            <a:spLocks noGrp="1"/>
          </p:cNvSpPr>
          <p:nvPr>
            <p:ph type="title"/>
          </p:nvPr>
        </p:nvSpPr>
        <p:spPr>
          <a:xfrm>
            <a:off x="479425" y="411896"/>
            <a:ext cx="6711950" cy="1553392"/>
          </a:xfrm>
        </p:spPr>
        <p:txBody>
          <a:bodyPr/>
          <a:lstStyle>
            <a:lvl1pPr>
              <a:lnSpc>
                <a:spcPts val="3400"/>
              </a:lnSpc>
              <a:defRPr sz="3000">
                <a:solidFill>
                  <a:schemeClr val="bg1"/>
                </a:solidFill>
              </a:defRPr>
            </a:lvl1pPr>
          </a:lstStyle>
          <a:p>
            <a:r>
              <a:rPr lang="en-GB"/>
              <a:t>Click to edit Master title style</a:t>
            </a:r>
          </a:p>
        </p:txBody>
      </p:sp>
      <p:sp>
        <p:nvSpPr>
          <p:cNvPr id="5" name="Slide Number Placeholder 4">
            <a:extLst>
              <a:ext uri="{FF2B5EF4-FFF2-40B4-BE49-F238E27FC236}">
                <a16:creationId xmlns:a16="http://schemas.microsoft.com/office/drawing/2014/main" id="{B4831125-721E-1177-AC75-2013E4A427AC}"/>
              </a:ext>
            </a:extLst>
          </p:cNvPr>
          <p:cNvSpPr>
            <a:spLocks noGrp="1"/>
          </p:cNvSpPr>
          <p:nvPr>
            <p:ph type="sldNum" sz="quarter" idx="14"/>
          </p:nvPr>
        </p:nvSpPr>
        <p:spPr/>
        <p:txBody>
          <a:bodyPr/>
          <a:lstStyle>
            <a:lvl1pPr>
              <a:defRPr/>
            </a:lvl1pPr>
          </a:lstStyle>
          <a:p>
            <a:pPr>
              <a:defRPr/>
            </a:pPr>
            <a:fld id="{E9E67072-2C09-4E48-BD9E-24A47D2D1163}" type="slidenum">
              <a:rPr lang="en-GB"/>
              <a:pPr>
                <a:defRPr/>
              </a:pPr>
              <a:t>‹#›</a:t>
            </a:fld>
            <a:endParaRPr lang="en-GB"/>
          </a:p>
        </p:txBody>
      </p:sp>
    </p:spTree>
    <p:extLst>
      <p:ext uri="{BB962C8B-B14F-4D97-AF65-F5344CB8AC3E}">
        <p14:creationId xmlns:p14="http://schemas.microsoft.com/office/powerpoint/2010/main" val="22624351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Small Title Opt1">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0FAE0F-B62F-B274-2859-303C3CE50F3C}"/>
              </a:ext>
            </a:extLst>
          </p:cNvPr>
          <p:cNvSpPr txBox="1"/>
          <p:nvPr userDrawn="1"/>
        </p:nvSpPr>
        <p:spPr>
          <a:xfrm>
            <a:off x="474663" y="6567488"/>
            <a:ext cx="2187575" cy="138112"/>
          </a:xfrm>
          <a:prstGeom prst="rect">
            <a:avLst/>
          </a:prstGeom>
          <a:noFill/>
        </p:spPr>
        <p:txBody>
          <a:bodyPr wrap="none" lIns="0" tIns="0" rIns="0" bIns="0">
            <a:spAutoFit/>
          </a:bodyPr>
          <a:lstStyle/>
          <a:p>
            <a:pPr>
              <a:defRPr/>
            </a:pPr>
            <a:r>
              <a:rPr lang="en-US" sz="900" spc="-10">
                <a:solidFill>
                  <a:schemeClr val="bg1"/>
                </a:solidFill>
              </a:rPr>
              <a:t>Trinity College Dublin, The University of Dublin</a:t>
            </a:r>
            <a:endParaRPr lang="en-GB" sz="900" spc="-10">
              <a:solidFill>
                <a:schemeClr val="bg1"/>
              </a:solidFill>
            </a:endParaRPr>
          </a:p>
        </p:txBody>
      </p:sp>
      <p:sp>
        <p:nvSpPr>
          <p:cNvPr id="4" name="Picture Placeholder 7"/>
          <p:cNvSpPr>
            <a:spLocks noGrp="1"/>
          </p:cNvSpPr>
          <p:nvPr>
            <p:ph type="pic" sz="quarter" idx="13"/>
          </p:nvPr>
        </p:nvSpPr>
        <p:spPr>
          <a:xfrm>
            <a:off x="-1" y="0"/>
            <a:ext cx="12193200" cy="6857999"/>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2" name="Title 1"/>
          <p:cNvSpPr>
            <a:spLocks noGrp="1"/>
          </p:cNvSpPr>
          <p:nvPr>
            <p:ph type="title"/>
          </p:nvPr>
        </p:nvSpPr>
        <p:spPr>
          <a:xfrm>
            <a:off x="479425" y="411896"/>
            <a:ext cx="6711950" cy="1553392"/>
          </a:xfrm>
        </p:spPr>
        <p:txBody>
          <a:bodyPr/>
          <a:lstStyle>
            <a:lvl1pPr>
              <a:lnSpc>
                <a:spcPts val="3400"/>
              </a:lnSpc>
              <a:defRPr sz="3000">
                <a:solidFill>
                  <a:schemeClr val="bg1"/>
                </a:solidFill>
              </a:defRPr>
            </a:lvl1pPr>
          </a:lstStyle>
          <a:p>
            <a:r>
              <a:rPr lang="en-GB"/>
              <a:t>Click to edit Master title style</a:t>
            </a:r>
          </a:p>
        </p:txBody>
      </p:sp>
      <p:sp>
        <p:nvSpPr>
          <p:cNvPr id="5" name="Slide Number Placeholder 4">
            <a:extLst>
              <a:ext uri="{FF2B5EF4-FFF2-40B4-BE49-F238E27FC236}">
                <a16:creationId xmlns:a16="http://schemas.microsoft.com/office/drawing/2014/main" id="{AE18BCD8-7256-11E4-5A8B-55B4B91D81D6}"/>
              </a:ext>
            </a:extLst>
          </p:cNvPr>
          <p:cNvSpPr>
            <a:spLocks noGrp="1"/>
          </p:cNvSpPr>
          <p:nvPr>
            <p:ph type="sldNum" sz="quarter" idx="14"/>
          </p:nvPr>
        </p:nvSpPr>
        <p:spPr/>
        <p:txBody>
          <a:bodyPr/>
          <a:lstStyle>
            <a:lvl1pPr>
              <a:defRPr/>
            </a:lvl1pPr>
          </a:lstStyle>
          <a:p>
            <a:pPr>
              <a:defRPr/>
            </a:pPr>
            <a:fld id="{90A3627C-49C3-4F3F-AA73-20D408E622E6}" type="slidenum">
              <a:rPr lang="en-GB"/>
              <a:pPr>
                <a:defRPr/>
              </a:pPr>
              <a:t>‹#›</a:t>
            </a:fld>
            <a:endParaRPr lang="en-GB"/>
          </a:p>
        </p:txBody>
      </p:sp>
    </p:spTree>
    <p:extLst>
      <p:ext uri="{BB962C8B-B14F-4D97-AF65-F5344CB8AC3E}">
        <p14:creationId xmlns:p14="http://schemas.microsoft.com/office/powerpoint/2010/main" val="11802202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4F7EBD-9E8B-3106-289C-48700B1420D1}"/>
              </a:ext>
            </a:extLst>
          </p:cNvPr>
          <p:cNvSpPr txBox="1"/>
          <p:nvPr userDrawn="1"/>
        </p:nvSpPr>
        <p:spPr>
          <a:xfrm>
            <a:off x="474663" y="6567488"/>
            <a:ext cx="2187575" cy="138112"/>
          </a:xfrm>
          <a:prstGeom prst="rect">
            <a:avLst/>
          </a:prstGeom>
          <a:noFill/>
        </p:spPr>
        <p:txBody>
          <a:bodyPr wrap="none" lIns="0" tIns="0" rIns="0" bIns="0">
            <a:spAutoFit/>
          </a:bodyPr>
          <a:lstStyle/>
          <a:p>
            <a:pPr>
              <a:defRPr/>
            </a:pPr>
            <a:r>
              <a:rPr lang="en-US" sz="900" spc="-10">
                <a:solidFill>
                  <a:schemeClr val="bg1"/>
                </a:solidFill>
              </a:rPr>
              <a:t>Trinity College Dublin, The University of Dublin</a:t>
            </a:r>
            <a:endParaRPr lang="en-GB" sz="900" spc="-10">
              <a:solidFill>
                <a:schemeClr val="bg1"/>
              </a:solidFill>
            </a:endParaRPr>
          </a:p>
        </p:txBody>
      </p:sp>
      <p:sp>
        <p:nvSpPr>
          <p:cNvPr id="3" name="Picture Placeholder 7"/>
          <p:cNvSpPr>
            <a:spLocks noGrp="1"/>
          </p:cNvSpPr>
          <p:nvPr>
            <p:ph type="pic" sz="quarter" idx="13"/>
          </p:nvPr>
        </p:nvSpPr>
        <p:spPr>
          <a:xfrm>
            <a:off x="-1" y="0"/>
            <a:ext cx="12193200" cy="6858000"/>
          </a:xfrm>
          <a:solidFill>
            <a:schemeClr val="tx2">
              <a:lumMod val="20000"/>
              <a:lumOff val="80000"/>
            </a:schemeClr>
          </a:solidFill>
        </p:spPr>
        <p:txBody>
          <a:bodyPr tIns="2844000" rtlCol="0">
            <a:noAutofit/>
          </a:bodyPr>
          <a:lstStyle>
            <a:lvl1pPr algn="ctr">
              <a:defRPr sz="1600"/>
            </a:lvl1pPr>
          </a:lstStyle>
          <a:p>
            <a:pPr lvl="0"/>
            <a:r>
              <a:rPr lang="en-US" noProof="0"/>
              <a:t>Click icon to add picture</a:t>
            </a:r>
            <a:endParaRPr lang="en-GB" noProof="0"/>
          </a:p>
        </p:txBody>
      </p:sp>
      <p:sp>
        <p:nvSpPr>
          <p:cNvPr id="4" name="Slide Number Placeholder 3">
            <a:extLst>
              <a:ext uri="{FF2B5EF4-FFF2-40B4-BE49-F238E27FC236}">
                <a16:creationId xmlns:a16="http://schemas.microsoft.com/office/drawing/2014/main" id="{95A2864D-0D70-1FDA-64C9-6CE0620A71E0}"/>
              </a:ext>
            </a:extLst>
          </p:cNvPr>
          <p:cNvSpPr>
            <a:spLocks noGrp="1"/>
          </p:cNvSpPr>
          <p:nvPr>
            <p:ph type="sldNum" sz="quarter" idx="14"/>
          </p:nvPr>
        </p:nvSpPr>
        <p:spPr/>
        <p:txBody>
          <a:bodyPr/>
          <a:lstStyle>
            <a:lvl1pPr>
              <a:defRPr/>
            </a:lvl1pPr>
          </a:lstStyle>
          <a:p>
            <a:pPr>
              <a:defRPr/>
            </a:pPr>
            <a:fld id="{06D185FB-9B29-40EC-BC90-AC0DAB55BB85}" type="slidenum">
              <a:rPr lang="en-GB"/>
              <a:pPr>
                <a:defRPr/>
              </a:pPr>
              <a:t>‹#›</a:t>
            </a:fld>
            <a:endParaRPr lang="en-GB"/>
          </a:p>
        </p:txBody>
      </p:sp>
    </p:spTree>
    <p:extLst>
      <p:ext uri="{BB962C8B-B14F-4D97-AF65-F5344CB8AC3E}">
        <p14:creationId xmlns:p14="http://schemas.microsoft.com/office/powerpoint/2010/main" val="12185329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Quote Opt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486C65-96DE-BB46-9C54-E0414FC17C01}"/>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 name="TextBox 2">
            <a:extLst>
              <a:ext uri="{FF2B5EF4-FFF2-40B4-BE49-F238E27FC236}">
                <a16:creationId xmlns:a16="http://schemas.microsoft.com/office/drawing/2014/main" id="{712A6644-94E6-B545-D47C-0BDD3B54E07D}"/>
              </a:ext>
            </a:extLst>
          </p:cNvPr>
          <p:cNvSpPr txBox="1"/>
          <p:nvPr userDrawn="1"/>
        </p:nvSpPr>
        <p:spPr>
          <a:xfrm>
            <a:off x="474663" y="6567488"/>
            <a:ext cx="2187575" cy="138112"/>
          </a:xfrm>
          <a:prstGeom prst="rect">
            <a:avLst/>
          </a:prstGeom>
          <a:noFill/>
        </p:spPr>
        <p:txBody>
          <a:bodyPr wrap="none" lIns="0" tIns="0" rIns="0" bIns="0">
            <a:spAutoFit/>
          </a:bodyPr>
          <a:lstStyle/>
          <a:p>
            <a:pPr>
              <a:defRPr/>
            </a:pPr>
            <a:r>
              <a:rPr lang="en-US" sz="900" spc="-10">
                <a:solidFill>
                  <a:schemeClr val="bg1"/>
                </a:solidFill>
              </a:rPr>
              <a:t>Trinity College Dublin, The University of Dublin</a:t>
            </a:r>
            <a:endParaRPr lang="en-GB" sz="900" spc="-10">
              <a:solidFill>
                <a:schemeClr val="bg1"/>
              </a:solidFill>
            </a:endParaRPr>
          </a:p>
        </p:txBody>
      </p:sp>
      <p:sp>
        <p:nvSpPr>
          <p:cNvPr id="6" name="Text Placeholder 5"/>
          <p:cNvSpPr>
            <a:spLocks noGrp="1"/>
          </p:cNvSpPr>
          <p:nvPr>
            <p:ph type="body" sz="quarter" idx="13"/>
          </p:nvPr>
        </p:nvSpPr>
        <p:spPr>
          <a:xfrm>
            <a:off x="2762250" y="2809876"/>
            <a:ext cx="7096125" cy="2114550"/>
          </a:xfrm>
        </p:spPr>
        <p:txBody>
          <a:bodyPr/>
          <a:lstStyle>
            <a:lvl1pPr>
              <a:lnSpc>
                <a:spcPts val="3400"/>
              </a:lnSpc>
              <a:spcBef>
                <a:spcPts val="0"/>
              </a:spcBef>
              <a:defRPr sz="3000">
                <a:solidFill>
                  <a:schemeClr val="bg1"/>
                </a:solidFill>
              </a:defRPr>
            </a:lvl1pPr>
          </a:lstStyle>
          <a:p>
            <a:pPr lvl="0"/>
            <a:r>
              <a:rPr lang="en-GB"/>
              <a:t>Click to edit Master text styles</a:t>
            </a:r>
          </a:p>
        </p:txBody>
      </p:sp>
      <p:sp>
        <p:nvSpPr>
          <p:cNvPr id="4" name="Slide Number Placeholder 3">
            <a:extLst>
              <a:ext uri="{FF2B5EF4-FFF2-40B4-BE49-F238E27FC236}">
                <a16:creationId xmlns:a16="http://schemas.microsoft.com/office/drawing/2014/main" id="{826B321A-2EFF-68A8-C212-18564EEF0A97}"/>
              </a:ext>
            </a:extLst>
          </p:cNvPr>
          <p:cNvSpPr>
            <a:spLocks noGrp="1"/>
          </p:cNvSpPr>
          <p:nvPr>
            <p:ph type="sldNum" sz="quarter" idx="14"/>
          </p:nvPr>
        </p:nvSpPr>
        <p:spPr/>
        <p:txBody>
          <a:bodyPr/>
          <a:lstStyle>
            <a:lvl1pPr>
              <a:defRPr/>
            </a:lvl1pPr>
          </a:lstStyle>
          <a:p>
            <a:pPr>
              <a:defRPr/>
            </a:pPr>
            <a:fld id="{84AC70D8-9DC4-4FE8-B78C-8579B3DE0311}" type="slidenum">
              <a:rPr lang="en-GB"/>
              <a:pPr>
                <a:defRPr/>
              </a:pPr>
              <a:t>‹#›</a:t>
            </a:fld>
            <a:endParaRPr lang="en-GB"/>
          </a:p>
        </p:txBody>
      </p:sp>
    </p:spTree>
    <p:extLst>
      <p:ext uri="{BB962C8B-B14F-4D97-AF65-F5344CB8AC3E}">
        <p14:creationId xmlns:p14="http://schemas.microsoft.com/office/powerpoint/2010/main" val="26394626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Opt2">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2762250" y="2809876"/>
            <a:ext cx="7096125" cy="2114550"/>
          </a:xfrm>
        </p:spPr>
        <p:txBody>
          <a:bodyPr/>
          <a:lstStyle>
            <a:lvl1pPr>
              <a:lnSpc>
                <a:spcPts val="3400"/>
              </a:lnSpc>
              <a:spcBef>
                <a:spcPts val="0"/>
              </a:spcBef>
              <a:defRPr sz="3000">
                <a:solidFill>
                  <a:srgbClr val="0569B9"/>
                </a:solidFill>
              </a:defRPr>
            </a:lvl1pPr>
          </a:lstStyle>
          <a:p>
            <a:pPr lvl="0"/>
            <a:r>
              <a:rPr lang="en-GB"/>
              <a:t>Click to edit Master text styles</a:t>
            </a:r>
          </a:p>
        </p:txBody>
      </p:sp>
      <p:sp>
        <p:nvSpPr>
          <p:cNvPr id="2" name="Slide Number Placeholder 5">
            <a:extLst>
              <a:ext uri="{FF2B5EF4-FFF2-40B4-BE49-F238E27FC236}">
                <a16:creationId xmlns:a16="http://schemas.microsoft.com/office/drawing/2014/main" id="{966BA3B9-BA30-FC8E-7BA8-F41ECB08266A}"/>
              </a:ext>
            </a:extLst>
          </p:cNvPr>
          <p:cNvSpPr>
            <a:spLocks noGrp="1"/>
          </p:cNvSpPr>
          <p:nvPr>
            <p:ph type="sldNum" sz="quarter" idx="14"/>
          </p:nvPr>
        </p:nvSpPr>
        <p:spPr/>
        <p:txBody>
          <a:bodyPr/>
          <a:lstStyle>
            <a:lvl1pPr>
              <a:defRPr/>
            </a:lvl1pPr>
          </a:lstStyle>
          <a:p>
            <a:pPr>
              <a:defRPr/>
            </a:pPr>
            <a:fld id="{19FA87D8-6AA8-4CE8-834F-68A3B446C659}" type="slidenum">
              <a:rPr lang="en-GB"/>
              <a:pPr>
                <a:defRPr/>
              </a:pPr>
              <a:t>‹#›</a:t>
            </a:fld>
            <a:endParaRPr lang="en-GB"/>
          </a:p>
        </p:txBody>
      </p:sp>
    </p:spTree>
    <p:extLst>
      <p:ext uri="{BB962C8B-B14F-4D97-AF65-F5344CB8AC3E}">
        <p14:creationId xmlns:p14="http://schemas.microsoft.com/office/powerpoint/2010/main" val="42243523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Imag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8FB64737-2BEE-EAA4-74CA-F199F24E463A}"/>
              </a:ext>
            </a:extLst>
          </p:cNvPr>
          <p:cNvCxnSpPr/>
          <p:nvPr userDrawn="1"/>
        </p:nvCxnSpPr>
        <p:spPr>
          <a:xfrm>
            <a:off x="6073775" y="457200"/>
            <a:ext cx="0" cy="4392613"/>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5" name="Picture Placeholder 7"/>
          <p:cNvSpPr>
            <a:spLocks noGrp="1"/>
          </p:cNvSpPr>
          <p:nvPr>
            <p:ph type="pic" sz="quarter" idx="13"/>
          </p:nvPr>
        </p:nvSpPr>
        <p:spPr>
          <a:xfrm>
            <a:off x="479424" y="457200"/>
            <a:ext cx="5367600" cy="3381375"/>
          </a:xfrm>
          <a:solidFill>
            <a:schemeClr val="tx2">
              <a:lumMod val="20000"/>
              <a:lumOff val="80000"/>
            </a:schemeClr>
          </a:solidFill>
        </p:spPr>
        <p:txBody>
          <a:bodyPr tIns="1188000" rtlCol="0">
            <a:noAutofit/>
          </a:bodyPr>
          <a:lstStyle>
            <a:lvl1pPr algn="ctr">
              <a:defRPr sz="1100"/>
            </a:lvl1pPr>
          </a:lstStyle>
          <a:p>
            <a:pPr lvl="0"/>
            <a:r>
              <a:rPr lang="en-US" noProof="0"/>
              <a:t>Click icon to add picture</a:t>
            </a:r>
            <a:endParaRPr lang="en-GB" noProof="0"/>
          </a:p>
        </p:txBody>
      </p:sp>
      <p:sp>
        <p:nvSpPr>
          <p:cNvPr id="7" name="Text Placeholder 6"/>
          <p:cNvSpPr>
            <a:spLocks noGrp="1"/>
          </p:cNvSpPr>
          <p:nvPr>
            <p:ph type="body" sz="quarter" idx="14"/>
          </p:nvPr>
        </p:nvSpPr>
        <p:spPr>
          <a:xfrm>
            <a:off x="479424" y="4038600"/>
            <a:ext cx="5376863" cy="847725"/>
          </a:xfrm>
        </p:spPr>
        <p:txBody>
          <a:bodyPr/>
          <a:lstStyle>
            <a:lvl1pPr>
              <a:defRPr sz="1800">
                <a:solidFill>
                  <a:schemeClr val="accent1"/>
                </a:solidFill>
              </a:defRPr>
            </a:lvl1pPr>
          </a:lstStyle>
          <a:p>
            <a:pPr lvl="0"/>
            <a:r>
              <a:rPr lang="en-GB"/>
              <a:t>Click to edit Master text styles</a:t>
            </a:r>
          </a:p>
        </p:txBody>
      </p:sp>
      <p:sp>
        <p:nvSpPr>
          <p:cNvPr id="10" name="Picture Placeholder 7"/>
          <p:cNvSpPr>
            <a:spLocks noGrp="1"/>
          </p:cNvSpPr>
          <p:nvPr>
            <p:ph type="pic" sz="quarter" idx="15"/>
          </p:nvPr>
        </p:nvSpPr>
        <p:spPr>
          <a:xfrm>
            <a:off x="6324614" y="457200"/>
            <a:ext cx="5367321" cy="3381375"/>
          </a:xfrm>
          <a:solidFill>
            <a:schemeClr val="tx2">
              <a:lumMod val="20000"/>
              <a:lumOff val="80000"/>
            </a:schemeClr>
          </a:solidFill>
        </p:spPr>
        <p:txBody>
          <a:bodyPr tIns="1188000" rtlCol="0">
            <a:noAutofit/>
          </a:bodyPr>
          <a:lstStyle>
            <a:lvl1pPr algn="ctr">
              <a:defRPr sz="1100"/>
            </a:lvl1pPr>
          </a:lstStyle>
          <a:p>
            <a:pPr lvl="0"/>
            <a:r>
              <a:rPr lang="en-US" noProof="0"/>
              <a:t>Click icon to add picture</a:t>
            </a:r>
            <a:endParaRPr lang="en-GB" noProof="0"/>
          </a:p>
        </p:txBody>
      </p:sp>
      <p:sp>
        <p:nvSpPr>
          <p:cNvPr id="11" name="Text Placeholder 6"/>
          <p:cNvSpPr>
            <a:spLocks noGrp="1"/>
          </p:cNvSpPr>
          <p:nvPr>
            <p:ph type="body" sz="quarter" idx="16"/>
          </p:nvPr>
        </p:nvSpPr>
        <p:spPr>
          <a:xfrm>
            <a:off x="6335712" y="4038600"/>
            <a:ext cx="5303838" cy="847725"/>
          </a:xfrm>
        </p:spPr>
        <p:txBody>
          <a:bodyPr/>
          <a:lstStyle>
            <a:lvl1pPr>
              <a:defRPr sz="1800">
                <a:solidFill>
                  <a:schemeClr val="accent1"/>
                </a:solidFill>
              </a:defRPr>
            </a:lvl1pPr>
          </a:lstStyle>
          <a:p>
            <a:pPr lvl="0"/>
            <a:r>
              <a:rPr lang="en-GB"/>
              <a:t>Click to edit Master text styles</a:t>
            </a:r>
          </a:p>
        </p:txBody>
      </p:sp>
      <p:sp>
        <p:nvSpPr>
          <p:cNvPr id="3" name="Slide Number Placeholder 3">
            <a:extLst>
              <a:ext uri="{FF2B5EF4-FFF2-40B4-BE49-F238E27FC236}">
                <a16:creationId xmlns:a16="http://schemas.microsoft.com/office/drawing/2014/main" id="{6742AACE-9837-D015-DD24-C74423B47FDE}"/>
              </a:ext>
            </a:extLst>
          </p:cNvPr>
          <p:cNvSpPr>
            <a:spLocks noGrp="1"/>
          </p:cNvSpPr>
          <p:nvPr>
            <p:ph type="sldNum" sz="quarter" idx="17"/>
          </p:nvPr>
        </p:nvSpPr>
        <p:spPr/>
        <p:txBody>
          <a:bodyPr/>
          <a:lstStyle>
            <a:lvl1pPr>
              <a:defRPr/>
            </a:lvl1pPr>
          </a:lstStyle>
          <a:p>
            <a:pPr>
              <a:defRPr/>
            </a:pPr>
            <a:fld id="{1544C7F8-739B-4284-9DBF-C251F9501D89}" type="slidenum">
              <a:rPr lang="en-GB"/>
              <a:pPr>
                <a:defRPr/>
              </a:pPr>
              <a:t>‹#›</a:t>
            </a:fld>
            <a:endParaRPr lang="en-GB"/>
          </a:p>
        </p:txBody>
      </p:sp>
    </p:spTree>
    <p:extLst>
      <p:ext uri="{BB962C8B-B14F-4D97-AF65-F5344CB8AC3E}">
        <p14:creationId xmlns:p14="http://schemas.microsoft.com/office/powerpoint/2010/main" val="2031257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ree Imag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87DAA1D7-F900-7896-8093-750F7AA48A35}"/>
              </a:ext>
            </a:extLst>
          </p:cNvPr>
          <p:cNvCxnSpPr/>
          <p:nvPr userDrawn="1"/>
        </p:nvCxnSpPr>
        <p:spPr>
          <a:xfrm>
            <a:off x="4143375" y="457200"/>
            <a:ext cx="0" cy="4319588"/>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614DBE64-23FB-0F3C-982D-03F1ADFB51DE}"/>
              </a:ext>
            </a:extLst>
          </p:cNvPr>
          <p:cNvCxnSpPr/>
          <p:nvPr userDrawn="1"/>
        </p:nvCxnSpPr>
        <p:spPr>
          <a:xfrm>
            <a:off x="8039100" y="457200"/>
            <a:ext cx="0" cy="42672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4EAB222-5B71-B880-B3AE-57D4BE01FBA0}"/>
              </a:ext>
            </a:extLst>
          </p:cNvPr>
          <p:cNvCxnSpPr/>
          <p:nvPr userDrawn="1"/>
        </p:nvCxnSpPr>
        <p:spPr>
          <a:xfrm>
            <a:off x="8039100" y="457200"/>
            <a:ext cx="0" cy="4319588"/>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5" name="Picture Placeholder 7"/>
          <p:cNvSpPr>
            <a:spLocks noGrp="1"/>
          </p:cNvSpPr>
          <p:nvPr>
            <p:ph type="pic" sz="quarter" idx="13"/>
          </p:nvPr>
        </p:nvSpPr>
        <p:spPr>
          <a:xfrm>
            <a:off x="479425" y="457200"/>
            <a:ext cx="3425825" cy="3381375"/>
          </a:xfrm>
          <a:solidFill>
            <a:schemeClr val="tx2">
              <a:lumMod val="20000"/>
              <a:lumOff val="80000"/>
            </a:schemeClr>
          </a:solidFill>
        </p:spPr>
        <p:txBody>
          <a:bodyPr tIns="1188000" rtlCol="0">
            <a:noAutofit/>
          </a:bodyPr>
          <a:lstStyle>
            <a:lvl1pPr algn="ctr">
              <a:defRPr sz="1100"/>
            </a:lvl1pPr>
          </a:lstStyle>
          <a:p>
            <a:pPr lvl="0"/>
            <a:r>
              <a:rPr lang="en-US" noProof="0"/>
              <a:t>Click icon to add picture</a:t>
            </a:r>
            <a:endParaRPr lang="en-GB" noProof="0"/>
          </a:p>
        </p:txBody>
      </p:sp>
      <p:sp>
        <p:nvSpPr>
          <p:cNvPr id="7" name="Text Placeholder 6"/>
          <p:cNvSpPr>
            <a:spLocks noGrp="1"/>
          </p:cNvSpPr>
          <p:nvPr>
            <p:ph type="body" sz="quarter" idx="14"/>
          </p:nvPr>
        </p:nvSpPr>
        <p:spPr>
          <a:xfrm>
            <a:off x="479425" y="4038600"/>
            <a:ext cx="3397250" cy="847725"/>
          </a:xfrm>
        </p:spPr>
        <p:txBody>
          <a:bodyPr/>
          <a:lstStyle>
            <a:lvl1pPr>
              <a:defRPr sz="1800">
                <a:solidFill>
                  <a:schemeClr val="accent1"/>
                </a:solidFill>
              </a:defRPr>
            </a:lvl1pPr>
          </a:lstStyle>
          <a:p>
            <a:pPr lvl="0"/>
            <a:r>
              <a:rPr lang="en-GB"/>
              <a:t>Click to edit Master text styles</a:t>
            </a:r>
          </a:p>
        </p:txBody>
      </p:sp>
      <p:sp>
        <p:nvSpPr>
          <p:cNvPr id="10" name="Picture Placeholder 7"/>
          <p:cNvSpPr>
            <a:spLocks noGrp="1"/>
          </p:cNvSpPr>
          <p:nvPr>
            <p:ph type="pic" sz="quarter" idx="15"/>
          </p:nvPr>
        </p:nvSpPr>
        <p:spPr>
          <a:xfrm>
            <a:off x="4375149" y="457200"/>
            <a:ext cx="3425825" cy="3381375"/>
          </a:xfrm>
          <a:solidFill>
            <a:schemeClr val="tx2">
              <a:lumMod val="20000"/>
              <a:lumOff val="80000"/>
            </a:schemeClr>
          </a:solidFill>
        </p:spPr>
        <p:txBody>
          <a:bodyPr tIns="1188000" rtlCol="0">
            <a:noAutofit/>
          </a:bodyPr>
          <a:lstStyle>
            <a:lvl1pPr algn="ctr">
              <a:defRPr sz="1100"/>
            </a:lvl1pPr>
          </a:lstStyle>
          <a:p>
            <a:pPr lvl="0"/>
            <a:r>
              <a:rPr lang="en-US" noProof="0"/>
              <a:t>Click icon to add picture</a:t>
            </a:r>
            <a:endParaRPr lang="en-GB" noProof="0"/>
          </a:p>
        </p:txBody>
      </p:sp>
      <p:sp>
        <p:nvSpPr>
          <p:cNvPr id="11" name="Text Placeholder 6"/>
          <p:cNvSpPr>
            <a:spLocks noGrp="1"/>
          </p:cNvSpPr>
          <p:nvPr>
            <p:ph type="body" sz="quarter" idx="16"/>
          </p:nvPr>
        </p:nvSpPr>
        <p:spPr>
          <a:xfrm>
            <a:off x="4375150" y="4038600"/>
            <a:ext cx="3397250" cy="847725"/>
          </a:xfrm>
        </p:spPr>
        <p:txBody>
          <a:bodyPr/>
          <a:lstStyle>
            <a:lvl1pPr>
              <a:defRPr sz="1800">
                <a:solidFill>
                  <a:schemeClr val="accent1"/>
                </a:solidFill>
              </a:defRPr>
            </a:lvl1pPr>
          </a:lstStyle>
          <a:p>
            <a:pPr lvl="0"/>
            <a:r>
              <a:rPr lang="en-GB"/>
              <a:t>Click to edit Master text styles</a:t>
            </a:r>
          </a:p>
        </p:txBody>
      </p:sp>
      <p:sp>
        <p:nvSpPr>
          <p:cNvPr id="14" name="Picture Placeholder 7"/>
          <p:cNvSpPr>
            <a:spLocks noGrp="1"/>
          </p:cNvSpPr>
          <p:nvPr>
            <p:ph type="pic" sz="quarter" idx="17"/>
          </p:nvPr>
        </p:nvSpPr>
        <p:spPr>
          <a:xfrm>
            <a:off x="8270874" y="457200"/>
            <a:ext cx="3425825" cy="3381375"/>
          </a:xfrm>
          <a:solidFill>
            <a:schemeClr val="tx2">
              <a:lumMod val="20000"/>
              <a:lumOff val="80000"/>
            </a:schemeClr>
          </a:solidFill>
        </p:spPr>
        <p:txBody>
          <a:bodyPr tIns="1188000" rtlCol="0">
            <a:noAutofit/>
          </a:bodyPr>
          <a:lstStyle>
            <a:lvl1pPr algn="ctr">
              <a:defRPr sz="1100"/>
            </a:lvl1pPr>
          </a:lstStyle>
          <a:p>
            <a:pPr lvl="0"/>
            <a:r>
              <a:rPr lang="en-US" noProof="0"/>
              <a:t>Click icon to add picture</a:t>
            </a:r>
            <a:endParaRPr lang="en-GB" noProof="0"/>
          </a:p>
        </p:txBody>
      </p:sp>
      <p:sp>
        <p:nvSpPr>
          <p:cNvPr id="15" name="Text Placeholder 6"/>
          <p:cNvSpPr>
            <a:spLocks noGrp="1"/>
          </p:cNvSpPr>
          <p:nvPr>
            <p:ph type="body" sz="quarter" idx="18"/>
          </p:nvPr>
        </p:nvSpPr>
        <p:spPr>
          <a:xfrm>
            <a:off x="8270874" y="4038600"/>
            <a:ext cx="3397250" cy="847725"/>
          </a:xfrm>
        </p:spPr>
        <p:txBody>
          <a:bodyPr/>
          <a:lstStyle>
            <a:lvl1pPr>
              <a:defRPr sz="1800">
                <a:solidFill>
                  <a:schemeClr val="accent1"/>
                </a:solidFill>
              </a:defRPr>
            </a:lvl1pPr>
          </a:lstStyle>
          <a:p>
            <a:pPr lvl="0"/>
            <a:r>
              <a:rPr lang="en-GB"/>
              <a:t>Click to edit Master text styles</a:t>
            </a:r>
          </a:p>
        </p:txBody>
      </p:sp>
      <p:sp>
        <p:nvSpPr>
          <p:cNvPr id="6" name="Slide Number Placeholder 3">
            <a:extLst>
              <a:ext uri="{FF2B5EF4-FFF2-40B4-BE49-F238E27FC236}">
                <a16:creationId xmlns:a16="http://schemas.microsoft.com/office/drawing/2014/main" id="{3F5E918E-8A6F-5366-5968-EA86476F0A78}"/>
              </a:ext>
            </a:extLst>
          </p:cNvPr>
          <p:cNvSpPr>
            <a:spLocks noGrp="1"/>
          </p:cNvSpPr>
          <p:nvPr>
            <p:ph type="sldNum" sz="quarter" idx="19"/>
          </p:nvPr>
        </p:nvSpPr>
        <p:spPr/>
        <p:txBody>
          <a:bodyPr/>
          <a:lstStyle>
            <a:lvl1pPr>
              <a:defRPr/>
            </a:lvl1pPr>
          </a:lstStyle>
          <a:p>
            <a:pPr>
              <a:defRPr/>
            </a:pPr>
            <a:fld id="{19A35D16-BCE1-4189-8573-65333B181D2F}" type="slidenum">
              <a:rPr lang="en-GB"/>
              <a:pPr>
                <a:defRPr/>
              </a:pPr>
              <a:t>‹#›</a:t>
            </a:fld>
            <a:endParaRPr lang="en-GB"/>
          </a:p>
        </p:txBody>
      </p:sp>
    </p:spTree>
    <p:extLst>
      <p:ext uri="{BB962C8B-B14F-4D97-AF65-F5344CB8AC3E}">
        <p14:creationId xmlns:p14="http://schemas.microsoft.com/office/powerpoint/2010/main" val="28297739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our Imag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16B957F-C8CB-241B-5159-2DC3DB50E606}"/>
              </a:ext>
            </a:extLst>
          </p:cNvPr>
          <p:cNvCxnSpPr/>
          <p:nvPr userDrawn="1"/>
        </p:nvCxnSpPr>
        <p:spPr>
          <a:xfrm>
            <a:off x="3171825" y="457200"/>
            <a:ext cx="0" cy="4319588"/>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BDEC2208-4629-B012-0CE6-7E5B017DE8E4}"/>
              </a:ext>
            </a:extLst>
          </p:cNvPr>
          <p:cNvCxnSpPr/>
          <p:nvPr userDrawn="1"/>
        </p:nvCxnSpPr>
        <p:spPr>
          <a:xfrm>
            <a:off x="6086475" y="457200"/>
            <a:ext cx="0" cy="4319588"/>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5ECFB64-EEC3-AA5E-C43D-B72468C34937}"/>
              </a:ext>
            </a:extLst>
          </p:cNvPr>
          <p:cNvCxnSpPr/>
          <p:nvPr userDrawn="1"/>
        </p:nvCxnSpPr>
        <p:spPr>
          <a:xfrm>
            <a:off x="9013825" y="457200"/>
            <a:ext cx="0" cy="4319588"/>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5" name="Picture Placeholder 7"/>
          <p:cNvSpPr>
            <a:spLocks noGrp="1"/>
          </p:cNvSpPr>
          <p:nvPr>
            <p:ph type="pic" sz="quarter" idx="13"/>
          </p:nvPr>
        </p:nvSpPr>
        <p:spPr>
          <a:xfrm>
            <a:off x="479426" y="457200"/>
            <a:ext cx="2435224" cy="3381375"/>
          </a:xfrm>
          <a:solidFill>
            <a:schemeClr val="tx2">
              <a:lumMod val="20000"/>
              <a:lumOff val="80000"/>
            </a:schemeClr>
          </a:solidFill>
        </p:spPr>
        <p:txBody>
          <a:bodyPr tIns="1296000" rtlCol="0">
            <a:noAutofit/>
          </a:bodyPr>
          <a:lstStyle>
            <a:lvl1pPr algn="ctr">
              <a:defRPr sz="1100"/>
            </a:lvl1pPr>
          </a:lstStyle>
          <a:p>
            <a:pPr lvl="0"/>
            <a:r>
              <a:rPr lang="en-US" noProof="0"/>
              <a:t>Click icon to add picture</a:t>
            </a:r>
            <a:endParaRPr lang="en-GB" noProof="0"/>
          </a:p>
        </p:txBody>
      </p:sp>
      <p:sp>
        <p:nvSpPr>
          <p:cNvPr id="7" name="Text Placeholder 6"/>
          <p:cNvSpPr>
            <a:spLocks noGrp="1"/>
          </p:cNvSpPr>
          <p:nvPr>
            <p:ph type="body" sz="quarter" idx="14"/>
          </p:nvPr>
        </p:nvSpPr>
        <p:spPr>
          <a:xfrm>
            <a:off x="479426" y="4038600"/>
            <a:ext cx="2449514" cy="847725"/>
          </a:xfrm>
        </p:spPr>
        <p:txBody>
          <a:bodyPr/>
          <a:lstStyle>
            <a:lvl1pPr>
              <a:defRPr sz="1800">
                <a:solidFill>
                  <a:schemeClr val="accent1"/>
                </a:solidFill>
              </a:defRPr>
            </a:lvl1pPr>
          </a:lstStyle>
          <a:p>
            <a:pPr lvl="0"/>
            <a:r>
              <a:rPr lang="en-GB"/>
              <a:t>Click to edit Master text styles</a:t>
            </a:r>
          </a:p>
        </p:txBody>
      </p:sp>
      <p:sp>
        <p:nvSpPr>
          <p:cNvPr id="17" name="Picture Placeholder 7"/>
          <p:cNvSpPr>
            <a:spLocks noGrp="1"/>
          </p:cNvSpPr>
          <p:nvPr>
            <p:ph type="pic" sz="quarter" idx="15"/>
          </p:nvPr>
        </p:nvSpPr>
        <p:spPr>
          <a:xfrm>
            <a:off x="3405188" y="457200"/>
            <a:ext cx="2435224" cy="3381375"/>
          </a:xfrm>
          <a:solidFill>
            <a:schemeClr val="tx2">
              <a:lumMod val="20000"/>
              <a:lumOff val="80000"/>
            </a:schemeClr>
          </a:solidFill>
        </p:spPr>
        <p:txBody>
          <a:bodyPr tIns="1296000" rtlCol="0">
            <a:noAutofit/>
          </a:bodyPr>
          <a:lstStyle>
            <a:lvl1pPr algn="ctr">
              <a:defRPr sz="1100"/>
            </a:lvl1pPr>
          </a:lstStyle>
          <a:p>
            <a:pPr lvl="0"/>
            <a:r>
              <a:rPr lang="en-US" noProof="0"/>
              <a:t>Click icon to add picture</a:t>
            </a:r>
            <a:endParaRPr lang="en-GB" noProof="0"/>
          </a:p>
        </p:txBody>
      </p:sp>
      <p:sp>
        <p:nvSpPr>
          <p:cNvPr id="18" name="Text Placeholder 6"/>
          <p:cNvSpPr>
            <a:spLocks noGrp="1"/>
          </p:cNvSpPr>
          <p:nvPr>
            <p:ph type="body" sz="quarter" idx="16"/>
          </p:nvPr>
        </p:nvSpPr>
        <p:spPr>
          <a:xfrm>
            <a:off x="3394076" y="4038600"/>
            <a:ext cx="2449514" cy="847725"/>
          </a:xfrm>
        </p:spPr>
        <p:txBody>
          <a:bodyPr/>
          <a:lstStyle>
            <a:lvl1pPr>
              <a:defRPr sz="1800">
                <a:solidFill>
                  <a:schemeClr val="accent1"/>
                </a:solidFill>
              </a:defRPr>
            </a:lvl1pPr>
          </a:lstStyle>
          <a:p>
            <a:pPr lvl="0"/>
            <a:r>
              <a:rPr lang="en-GB"/>
              <a:t>Click to edit Master text styles</a:t>
            </a:r>
          </a:p>
        </p:txBody>
      </p:sp>
      <p:sp>
        <p:nvSpPr>
          <p:cNvPr id="20" name="Picture Placeholder 7"/>
          <p:cNvSpPr>
            <a:spLocks noGrp="1"/>
          </p:cNvSpPr>
          <p:nvPr>
            <p:ph type="pic" sz="quarter" idx="17"/>
          </p:nvPr>
        </p:nvSpPr>
        <p:spPr>
          <a:xfrm>
            <a:off x="6330950" y="457200"/>
            <a:ext cx="2435224" cy="3381375"/>
          </a:xfrm>
          <a:solidFill>
            <a:schemeClr val="tx2">
              <a:lumMod val="20000"/>
              <a:lumOff val="80000"/>
            </a:schemeClr>
          </a:solidFill>
        </p:spPr>
        <p:txBody>
          <a:bodyPr tIns="1296000" rtlCol="0">
            <a:noAutofit/>
          </a:bodyPr>
          <a:lstStyle>
            <a:lvl1pPr algn="ctr">
              <a:defRPr sz="1100"/>
            </a:lvl1pPr>
          </a:lstStyle>
          <a:p>
            <a:pPr lvl="0"/>
            <a:r>
              <a:rPr lang="en-US" noProof="0"/>
              <a:t>Click icon to add picture</a:t>
            </a:r>
            <a:endParaRPr lang="en-GB" noProof="0"/>
          </a:p>
        </p:txBody>
      </p:sp>
      <p:sp>
        <p:nvSpPr>
          <p:cNvPr id="21" name="Text Placeholder 6"/>
          <p:cNvSpPr>
            <a:spLocks noGrp="1"/>
          </p:cNvSpPr>
          <p:nvPr>
            <p:ph type="body" sz="quarter" idx="18"/>
          </p:nvPr>
        </p:nvSpPr>
        <p:spPr>
          <a:xfrm>
            <a:off x="6321426" y="4038600"/>
            <a:ext cx="2449514" cy="847725"/>
          </a:xfrm>
        </p:spPr>
        <p:txBody>
          <a:bodyPr/>
          <a:lstStyle>
            <a:lvl1pPr>
              <a:defRPr sz="1800">
                <a:solidFill>
                  <a:schemeClr val="accent1"/>
                </a:solidFill>
              </a:defRPr>
            </a:lvl1pPr>
          </a:lstStyle>
          <a:p>
            <a:pPr lvl="0"/>
            <a:r>
              <a:rPr lang="en-GB"/>
              <a:t>Click to edit Master text styles</a:t>
            </a:r>
          </a:p>
        </p:txBody>
      </p:sp>
      <p:sp>
        <p:nvSpPr>
          <p:cNvPr id="24" name="Picture Placeholder 7"/>
          <p:cNvSpPr>
            <a:spLocks noGrp="1"/>
          </p:cNvSpPr>
          <p:nvPr>
            <p:ph type="pic" sz="quarter" idx="19"/>
          </p:nvPr>
        </p:nvSpPr>
        <p:spPr>
          <a:xfrm>
            <a:off x="9256712" y="457200"/>
            <a:ext cx="2435224" cy="3381375"/>
          </a:xfrm>
          <a:solidFill>
            <a:schemeClr val="tx2">
              <a:lumMod val="20000"/>
              <a:lumOff val="80000"/>
            </a:schemeClr>
          </a:solidFill>
        </p:spPr>
        <p:txBody>
          <a:bodyPr tIns="1296000" rtlCol="0">
            <a:noAutofit/>
          </a:bodyPr>
          <a:lstStyle>
            <a:lvl1pPr algn="ctr">
              <a:defRPr sz="1100"/>
            </a:lvl1pPr>
          </a:lstStyle>
          <a:p>
            <a:pPr lvl="0"/>
            <a:r>
              <a:rPr lang="en-US" noProof="0"/>
              <a:t>Click icon to add picture</a:t>
            </a:r>
            <a:endParaRPr lang="en-GB" noProof="0"/>
          </a:p>
        </p:txBody>
      </p:sp>
      <p:sp>
        <p:nvSpPr>
          <p:cNvPr id="25" name="Text Placeholder 6"/>
          <p:cNvSpPr>
            <a:spLocks noGrp="1"/>
          </p:cNvSpPr>
          <p:nvPr>
            <p:ph type="body" sz="quarter" idx="20"/>
          </p:nvPr>
        </p:nvSpPr>
        <p:spPr>
          <a:xfrm>
            <a:off x="9256712" y="4038600"/>
            <a:ext cx="2419350" cy="847725"/>
          </a:xfrm>
        </p:spPr>
        <p:txBody>
          <a:bodyPr/>
          <a:lstStyle>
            <a:lvl1pPr>
              <a:defRPr sz="1800">
                <a:solidFill>
                  <a:schemeClr val="accent1"/>
                </a:solidFill>
              </a:defRPr>
            </a:lvl1pPr>
          </a:lstStyle>
          <a:p>
            <a:pPr lvl="0"/>
            <a:r>
              <a:rPr lang="en-GB"/>
              <a:t>Click to edit Master text styles</a:t>
            </a:r>
          </a:p>
        </p:txBody>
      </p:sp>
      <p:sp>
        <p:nvSpPr>
          <p:cNvPr id="6" name="Slide Number Placeholder 3">
            <a:extLst>
              <a:ext uri="{FF2B5EF4-FFF2-40B4-BE49-F238E27FC236}">
                <a16:creationId xmlns:a16="http://schemas.microsoft.com/office/drawing/2014/main" id="{937E0E4F-4F09-7F67-8DFB-C19A25BA286E}"/>
              </a:ext>
            </a:extLst>
          </p:cNvPr>
          <p:cNvSpPr>
            <a:spLocks noGrp="1"/>
          </p:cNvSpPr>
          <p:nvPr>
            <p:ph type="sldNum" sz="quarter" idx="21"/>
          </p:nvPr>
        </p:nvSpPr>
        <p:spPr/>
        <p:txBody>
          <a:bodyPr/>
          <a:lstStyle>
            <a:lvl1pPr>
              <a:defRPr/>
            </a:lvl1pPr>
          </a:lstStyle>
          <a:p>
            <a:pPr>
              <a:defRPr/>
            </a:pPr>
            <a:fld id="{257A0C2E-796F-4749-B6C2-0D82B3A22301}" type="slidenum">
              <a:rPr lang="en-GB"/>
              <a:pPr>
                <a:defRPr/>
              </a:pPr>
              <a:t>‹#›</a:t>
            </a:fld>
            <a:endParaRPr lang="en-GB"/>
          </a:p>
        </p:txBody>
      </p:sp>
    </p:spTree>
    <p:extLst>
      <p:ext uri="{BB962C8B-B14F-4D97-AF65-F5344CB8AC3E}">
        <p14:creationId xmlns:p14="http://schemas.microsoft.com/office/powerpoint/2010/main" val="39775025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Only" preserve="1">
  <p:cSld name="Icons">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1CC7C5DE-BF35-0FC9-A8FE-255BE0E88BC5}"/>
              </a:ext>
            </a:extLst>
          </p:cNvPr>
          <p:cNvCxnSpPr/>
          <p:nvPr userDrawn="1"/>
        </p:nvCxnSpPr>
        <p:spPr>
          <a:xfrm>
            <a:off x="479425" y="110490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227A8614-024A-F1A6-F144-F37EA4F9BFF7}"/>
              </a:ext>
            </a:extLst>
          </p:cNvPr>
          <p:cNvCxnSpPr/>
          <p:nvPr userDrawn="1"/>
        </p:nvCxnSpPr>
        <p:spPr>
          <a:xfrm>
            <a:off x="479425" y="29146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A150A7E-DDDF-7672-9810-29E8F8A88A3A}"/>
              </a:ext>
            </a:extLst>
          </p:cNvPr>
          <p:cNvCxnSpPr/>
          <p:nvPr userDrawn="1"/>
        </p:nvCxnSpPr>
        <p:spPr>
          <a:xfrm>
            <a:off x="479425" y="47053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79425" y="411896"/>
            <a:ext cx="6711950" cy="483454"/>
          </a:xfrm>
        </p:spPr>
        <p:txBody>
          <a:bodyPr/>
          <a:lstStyle>
            <a:lvl1pPr>
              <a:lnSpc>
                <a:spcPts val="3400"/>
              </a:lnSpc>
              <a:defRPr sz="3000">
                <a:solidFill>
                  <a:schemeClr val="accent1"/>
                </a:solidFill>
              </a:defRPr>
            </a:lvl1pPr>
          </a:lstStyle>
          <a:p>
            <a:r>
              <a:rPr lang="en-GB"/>
              <a:t>Click to edit Master title style</a:t>
            </a:r>
          </a:p>
        </p:txBody>
      </p:sp>
      <p:sp>
        <p:nvSpPr>
          <p:cNvPr id="6" name="Slide Number Placeholder 4">
            <a:extLst>
              <a:ext uri="{FF2B5EF4-FFF2-40B4-BE49-F238E27FC236}">
                <a16:creationId xmlns:a16="http://schemas.microsoft.com/office/drawing/2014/main" id="{D2832B27-6433-7207-D1A7-20D7D4C769E9}"/>
              </a:ext>
            </a:extLst>
          </p:cNvPr>
          <p:cNvSpPr>
            <a:spLocks noGrp="1"/>
          </p:cNvSpPr>
          <p:nvPr>
            <p:ph type="sldNum" sz="quarter" idx="10"/>
          </p:nvPr>
        </p:nvSpPr>
        <p:spPr/>
        <p:txBody>
          <a:bodyPr/>
          <a:lstStyle>
            <a:lvl1pPr>
              <a:defRPr/>
            </a:lvl1pPr>
          </a:lstStyle>
          <a:p>
            <a:pPr>
              <a:defRPr/>
            </a:pPr>
            <a:fld id="{8034F8D2-2F21-45A5-9E09-23E1F02056CF}" type="slidenum">
              <a:rPr lang="en-GB"/>
              <a:pPr>
                <a:defRPr/>
              </a:pPr>
              <a:t>‹#›</a:t>
            </a:fld>
            <a:endParaRPr lang="en-GB"/>
          </a:p>
        </p:txBody>
      </p:sp>
    </p:spTree>
    <p:extLst>
      <p:ext uri="{BB962C8B-B14F-4D97-AF65-F5344CB8AC3E}">
        <p14:creationId xmlns:p14="http://schemas.microsoft.com/office/powerpoint/2010/main" val="1737692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Only" preserve="1">
  <p:cSld name="Icons Blue">
    <p:bg>
      <p:bgPr>
        <a:solidFill>
          <a:schemeClr val="accent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80FE8C0-0A75-D03B-9E8C-247FB01DFD6C}"/>
              </a:ext>
            </a:extLst>
          </p:cNvPr>
          <p:cNvCxnSpPr/>
          <p:nvPr userDrawn="1"/>
        </p:nvCxnSpPr>
        <p:spPr>
          <a:xfrm>
            <a:off x="479425" y="110490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5200FBC-DDE5-6A89-5D1E-EA168646B1A5}"/>
              </a:ext>
            </a:extLst>
          </p:cNvPr>
          <p:cNvCxnSpPr/>
          <p:nvPr userDrawn="1"/>
        </p:nvCxnSpPr>
        <p:spPr>
          <a:xfrm>
            <a:off x="479425" y="29146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D6223B9-4040-6524-D266-E7BA99DD302A}"/>
              </a:ext>
            </a:extLst>
          </p:cNvPr>
          <p:cNvCxnSpPr/>
          <p:nvPr userDrawn="1"/>
        </p:nvCxnSpPr>
        <p:spPr>
          <a:xfrm>
            <a:off x="479425" y="47053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79425" y="411896"/>
            <a:ext cx="6711950" cy="483454"/>
          </a:xfrm>
        </p:spPr>
        <p:txBody>
          <a:bodyPr/>
          <a:lstStyle>
            <a:lvl1pPr>
              <a:lnSpc>
                <a:spcPts val="3400"/>
              </a:lnSpc>
              <a:defRPr sz="3000">
                <a:solidFill>
                  <a:schemeClr val="bg1"/>
                </a:solidFill>
              </a:defRPr>
            </a:lvl1pPr>
          </a:lstStyle>
          <a:p>
            <a:r>
              <a:rPr lang="en-GB"/>
              <a:t>Click to edit Master title style</a:t>
            </a:r>
          </a:p>
        </p:txBody>
      </p:sp>
      <p:sp>
        <p:nvSpPr>
          <p:cNvPr id="6" name="Slide Number Placeholder 4">
            <a:extLst>
              <a:ext uri="{FF2B5EF4-FFF2-40B4-BE49-F238E27FC236}">
                <a16:creationId xmlns:a16="http://schemas.microsoft.com/office/drawing/2014/main" id="{069A3607-0096-D5DE-7B1E-AA9FBFBDA8B0}"/>
              </a:ext>
            </a:extLst>
          </p:cNvPr>
          <p:cNvSpPr>
            <a:spLocks noGrp="1"/>
          </p:cNvSpPr>
          <p:nvPr>
            <p:ph type="sldNum" sz="quarter" idx="10"/>
          </p:nvPr>
        </p:nvSpPr>
        <p:spPr/>
        <p:txBody>
          <a:bodyPr/>
          <a:lstStyle>
            <a:lvl1pPr>
              <a:defRPr/>
            </a:lvl1pPr>
          </a:lstStyle>
          <a:p>
            <a:pPr>
              <a:defRPr/>
            </a:pPr>
            <a:fld id="{408D5199-F2FC-4529-9E09-41E081FA870B}" type="slidenum">
              <a:rPr lang="en-GB"/>
              <a:pPr>
                <a:defRPr/>
              </a:pPr>
              <a:t>‹#›</a:t>
            </a:fld>
            <a:endParaRPr lang="en-GB"/>
          </a:p>
        </p:txBody>
      </p:sp>
    </p:spTree>
    <p:extLst>
      <p:ext uri="{BB962C8B-B14F-4D97-AF65-F5344CB8AC3E}">
        <p14:creationId xmlns:p14="http://schemas.microsoft.com/office/powerpoint/2010/main" val="6266995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hart/Graph">
    <p:bg>
      <p:bgPr>
        <a:solidFill>
          <a:srgbClr val="E6F0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411163"/>
            <a:ext cx="4858694" cy="453077"/>
          </a:xfrm>
        </p:spPr>
        <p:txBody>
          <a:bodyPr/>
          <a:lstStyle>
            <a:lvl1pPr>
              <a:lnSpc>
                <a:spcPts val="3400"/>
              </a:lnSpc>
              <a:defRPr sz="3000">
                <a:solidFill>
                  <a:schemeClr val="tx2"/>
                </a:solidFill>
              </a:defRPr>
            </a:lvl1pPr>
          </a:lstStyle>
          <a:p>
            <a:r>
              <a:rPr lang="en-GB"/>
              <a:t>Click to edit Master title style</a:t>
            </a:r>
          </a:p>
        </p:txBody>
      </p:sp>
      <p:sp>
        <p:nvSpPr>
          <p:cNvPr id="9" name="Text Placeholder 8"/>
          <p:cNvSpPr>
            <a:spLocks noGrp="1"/>
          </p:cNvSpPr>
          <p:nvPr>
            <p:ph type="body" sz="quarter" idx="13"/>
          </p:nvPr>
        </p:nvSpPr>
        <p:spPr>
          <a:xfrm>
            <a:off x="6475413" y="411163"/>
            <a:ext cx="5200650" cy="454025"/>
          </a:xfrm>
        </p:spPr>
        <p:txBody>
          <a:bodyPr/>
          <a:lstStyle>
            <a:lvl1pPr>
              <a:lnSpc>
                <a:spcPts val="3400"/>
              </a:lnSpc>
              <a:defRPr sz="3000"/>
            </a:lvl1pPr>
          </a:lstStyle>
          <a:p>
            <a:pPr lvl="0"/>
            <a:r>
              <a:rPr lang="en-GB"/>
              <a:t>Click to edit Master text styles</a:t>
            </a:r>
          </a:p>
        </p:txBody>
      </p:sp>
      <p:sp>
        <p:nvSpPr>
          <p:cNvPr id="3" name="Slide Number Placeholder 4">
            <a:extLst>
              <a:ext uri="{FF2B5EF4-FFF2-40B4-BE49-F238E27FC236}">
                <a16:creationId xmlns:a16="http://schemas.microsoft.com/office/drawing/2014/main" id="{E5D4ABAB-6E52-D8CB-5AC7-AFA68D8AD476}"/>
              </a:ext>
            </a:extLst>
          </p:cNvPr>
          <p:cNvSpPr>
            <a:spLocks noGrp="1"/>
          </p:cNvSpPr>
          <p:nvPr>
            <p:ph type="sldNum" sz="quarter" idx="14"/>
          </p:nvPr>
        </p:nvSpPr>
        <p:spPr/>
        <p:txBody>
          <a:bodyPr/>
          <a:lstStyle>
            <a:lvl1pPr>
              <a:defRPr/>
            </a:lvl1pPr>
          </a:lstStyle>
          <a:p>
            <a:pPr>
              <a:defRPr/>
            </a:pPr>
            <a:fld id="{E5B82671-589C-46A7-A3B4-A9E552D9B176}" type="slidenum">
              <a:rPr lang="en-GB"/>
              <a:pPr>
                <a:defRPr/>
              </a:pPr>
              <a:t>‹#›</a:t>
            </a:fld>
            <a:endParaRPr lang="en-GB"/>
          </a:p>
        </p:txBody>
      </p:sp>
    </p:spTree>
    <p:extLst>
      <p:ext uri="{BB962C8B-B14F-4D97-AF65-F5344CB8AC3E}">
        <p14:creationId xmlns:p14="http://schemas.microsoft.com/office/powerpoint/2010/main" val="37533247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Only" preserve="1">
  <p:cSld name="Palette">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accent1"/>
                </a:solidFill>
              </a:defRPr>
            </a:lvl1pPr>
          </a:lstStyle>
          <a:p>
            <a:r>
              <a:rPr lang="en-GB"/>
              <a:t>Click to edit Master title style</a:t>
            </a:r>
          </a:p>
        </p:txBody>
      </p:sp>
      <p:sp>
        <p:nvSpPr>
          <p:cNvPr id="3" name="Slide Number Placeholder 4">
            <a:extLst>
              <a:ext uri="{FF2B5EF4-FFF2-40B4-BE49-F238E27FC236}">
                <a16:creationId xmlns:a16="http://schemas.microsoft.com/office/drawing/2014/main" id="{5DED2E57-2087-8A15-D82D-33EB7C7B80C3}"/>
              </a:ext>
            </a:extLst>
          </p:cNvPr>
          <p:cNvSpPr>
            <a:spLocks noGrp="1"/>
          </p:cNvSpPr>
          <p:nvPr>
            <p:ph type="sldNum" sz="quarter" idx="10"/>
          </p:nvPr>
        </p:nvSpPr>
        <p:spPr/>
        <p:txBody>
          <a:bodyPr/>
          <a:lstStyle>
            <a:lvl1pPr>
              <a:defRPr/>
            </a:lvl1pPr>
          </a:lstStyle>
          <a:p>
            <a:pPr>
              <a:defRPr/>
            </a:pPr>
            <a:fld id="{70223C76-DDB5-454D-A06A-D5AD622F5B6B}" type="slidenum">
              <a:rPr lang="en-GB"/>
              <a:pPr>
                <a:defRPr/>
              </a:pPr>
              <a:t>‹#›</a:t>
            </a:fld>
            <a:endParaRPr lang="en-GB"/>
          </a:p>
        </p:txBody>
      </p:sp>
    </p:spTree>
    <p:extLst>
      <p:ext uri="{BB962C8B-B14F-4D97-AF65-F5344CB8AC3E}">
        <p14:creationId xmlns:p14="http://schemas.microsoft.com/office/powerpoint/2010/main" val="9132351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57B6F56-9B25-6BA2-A0CD-CAB27044C3E4}"/>
              </a:ext>
            </a:extLst>
          </p:cNvPr>
          <p:cNvSpPr>
            <a:spLocks noGrp="1"/>
          </p:cNvSpPr>
          <p:nvPr>
            <p:ph type="sldNum" sz="quarter" idx="10"/>
          </p:nvPr>
        </p:nvSpPr>
        <p:spPr/>
        <p:txBody>
          <a:bodyPr/>
          <a:lstStyle>
            <a:lvl1pPr>
              <a:defRPr/>
            </a:lvl1pPr>
          </a:lstStyle>
          <a:p>
            <a:pPr>
              <a:defRPr/>
            </a:pPr>
            <a:fld id="{367A8EBF-A02C-4909-8D3D-C3C88EE6801C}" type="slidenum">
              <a:rPr lang="en-GB"/>
              <a:pPr>
                <a:defRPr/>
              </a:pPr>
              <a:t>‹#›</a:t>
            </a:fld>
            <a:endParaRPr lang="en-GB"/>
          </a:p>
        </p:txBody>
      </p:sp>
    </p:spTree>
    <p:extLst>
      <p:ext uri="{BB962C8B-B14F-4D97-AF65-F5344CB8AC3E}">
        <p14:creationId xmlns:p14="http://schemas.microsoft.com/office/powerpoint/2010/main" val="24171517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mall Title, Content &amp; Image">
  <p:cSld name="1_Small Title, Content &amp; Image">
    <p:spTree>
      <p:nvGrpSpPr>
        <p:cNvPr id="1" name="Shape 52"/>
        <p:cNvGrpSpPr/>
        <p:nvPr/>
      </p:nvGrpSpPr>
      <p:grpSpPr>
        <a:xfrm>
          <a:off x="0" y="0"/>
          <a:ext cx="0" cy="0"/>
          <a:chOff x="0" y="0"/>
          <a:chExt cx="0" cy="0"/>
        </a:xfrm>
      </p:grpSpPr>
      <p:pic>
        <p:nvPicPr>
          <p:cNvPr id="2" name="Google Shape;55;p10">
            <a:extLst>
              <a:ext uri="{FF2B5EF4-FFF2-40B4-BE49-F238E27FC236}">
                <a16:creationId xmlns:a16="http://schemas.microsoft.com/office/drawing/2014/main" id="{4824FCE0-B885-3521-4B2E-F917FC3C7ADA}"/>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56;p10">
            <a:extLst>
              <a:ext uri="{FF2B5EF4-FFF2-40B4-BE49-F238E27FC236}">
                <a16:creationId xmlns:a16="http://schemas.microsoft.com/office/drawing/2014/main" id="{1DF709A5-CE2D-0307-A27A-1231F3A6E0B7}"/>
              </a:ext>
            </a:extLst>
          </p:cNvPr>
          <p:cNvSpPr txBox="1"/>
          <p:nvPr/>
        </p:nvSpPr>
        <p:spPr>
          <a:xfrm>
            <a:off x="474663" y="6567488"/>
            <a:ext cx="2633662" cy="142875"/>
          </a:xfrm>
          <a:prstGeom prst="rect">
            <a:avLst/>
          </a:prstGeom>
          <a:noFill/>
          <a:ln>
            <a:noFill/>
          </a:ln>
        </p:spPr>
        <p:txBody>
          <a:bodyPr spcFirstLastPara="1" lIns="0" tIns="0" rIns="0" bIns="0">
            <a:spAutoFit/>
          </a:bodyPr>
          <a:lstStyle/>
          <a:p>
            <a:pPr>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53" name="Google Shape;53;p10"/>
          <p:cNvSpPr txBox="1">
            <a:spLocks noGrp="1"/>
          </p:cNvSpPr>
          <p:nvPr>
            <p:ph type="title"/>
          </p:nvPr>
        </p:nvSpPr>
        <p:spPr>
          <a:xfrm>
            <a:off x="479425" y="416911"/>
            <a:ext cx="5148400" cy="1716800"/>
          </a:xfrm>
          <a:prstGeom prst="rect">
            <a:avLst/>
          </a:prstGeom>
          <a:noFill/>
          <a:ln>
            <a:noFill/>
          </a:ln>
        </p:spPr>
        <p:txBody>
          <a:bodyPr spcFirstLastPara="1">
            <a:noAutofit/>
          </a:bodyPr>
          <a:lstStyle>
            <a:lvl1pPr lvl="0" algn="l">
              <a:lnSpc>
                <a:spcPct val="112500"/>
              </a:lnSpc>
              <a:spcBef>
                <a:spcPts val="0"/>
              </a:spcBef>
              <a:spcAft>
                <a:spcPts val="0"/>
              </a:spcAft>
              <a:buClr>
                <a:schemeClr val="dk1"/>
              </a:buClr>
              <a:buSzPts val="1800"/>
              <a:buFont typeface="Calibri"/>
              <a:buNone/>
              <a:defRPr sz="3200">
                <a:latin typeface="+mn-l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4" name="Google Shape;54;p10"/>
          <p:cNvSpPr>
            <a:spLocks noGrp="1"/>
          </p:cNvSpPr>
          <p:nvPr>
            <p:ph type="pic" idx="2"/>
          </p:nvPr>
        </p:nvSpPr>
        <p:spPr>
          <a:xfrm>
            <a:off x="6096000" y="0"/>
            <a:ext cx="6096000" cy="6400800"/>
          </a:xfrm>
          <a:prstGeom prst="rect">
            <a:avLst/>
          </a:prstGeom>
          <a:solidFill>
            <a:srgbClr val="D9DDDF"/>
          </a:solidFill>
          <a:ln>
            <a:noFill/>
          </a:ln>
        </p:spPr>
      </p:sp>
      <p:sp>
        <p:nvSpPr>
          <p:cNvPr id="4" name="Google Shape;57;p10">
            <a:extLst>
              <a:ext uri="{FF2B5EF4-FFF2-40B4-BE49-F238E27FC236}">
                <a16:creationId xmlns:a16="http://schemas.microsoft.com/office/drawing/2014/main" id="{62DCA2BC-FC69-98E3-A5BF-7275C59E3A0A}"/>
              </a:ext>
            </a:extLst>
          </p:cNvPr>
          <p:cNvSpPr txBox="1">
            <a:spLocks noGrp="1"/>
          </p:cNvSpPr>
          <p:nvPr>
            <p:ph type="sldNum" idx="10"/>
          </p:nvPr>
        </p:nvSpPr>
        <p:spPr/>
        <p:txBody>
          <a:bodyPr spcFirstLastPara="1" wrap="square">
            <a:noAutofit/>
          </a:bodyPr>
          <a:lstStyle>
            <a:lvl1pPr marL="0" lvl="0" indent="0" algn="r">
              <a:spcBef>
                <a:spcPts val="0"/>
              </a:spcBef>
              <a:buNone/>
              <a:defRPr sz="933" smtClean="0">
                <a:solidFill>
                  <a:schemeClr val="lt1"/>
                </a:solidFill>
                <a:latin typeface="Calibri"/>
                <a:ea typeface="Calibri"/>
                <a:cs typeface="Calibri"/>
                <a:sym typeface="Calibri"/>
              </a:defRPr>
            </a:lvl1pPr>
            <a:lvl2pPr marL="0" lvl="1" indent="0" algn="r">
              <a:spcBef>
                <a:spcPts val="0"/>
              </a:spcBef>
              <a:buNone/>
              <a:defRPr sz="933">
                <a:solidFill>
                  <a:schemeClr val="lt1"/>
                </a:solidFill>
                <a:latin typeface="Calibri"/>
                <a:ea typeface="Calibri"/>
                <a:cs typeface="Calibri"/>
                <a:sym typeface="Calibri"/>
              </a:defRPr>
            </a:lvl2pPr>
            <a:lvl3pPr marL="0" lvl="2" indent="0" algn="r">
              <a:spcBef>
                <a:spcPts val="0"/>
              </a:spcBef>
              <a:buNone/>
              <a:defRPr sz="933">
                <a:solidFill>
                  <a:schemeClr val="lt1"/>
                </a:solidFill>
                <a:latin typeface="Calibri"/>
                <a:ea typeface="Calibri"/>
                <a:cs typeface="Calibri"/>
                <a:sym typeface="Calibri"/>
              </a:defRPr>
            </a:lvl3pPr>
            <a:lvl4pPr marL="0" lvl="3" indent="0" algn="r">
              <a:spcBef>
                <a:spcPts val="0"/>
              </a:spcBef>
              <a:buNone/>
              <a:defRPr sz="933">
                <a:solidFill>
                  <a:schemeClr val="lt1"/>
                </a:solidFill>
                <a:latin typeface="Calibri"/>
                <a:ea typeface="Calibri"/>
                <a:cs typeface="Calibri"/>
                <a:sym typeface="Calibri"/>
              </a:defRPr>
            </a:lvl4pPr>
            <a:lvl5pPr marL="0" lvl="4" indent="0" algn="r">
              <a:spcBef>
                <a:spcPts val="0"/>
              </a:spcBef>
              <a:buNone/>
              <a:defRPr sz="933">
                <a:solidFill>
                  <a:schemeClr val="lt1"/>
                </a:solidFill>
                <a:latin typeface="Calibri"/>
                <a:ea typeface="Calibri"/>
                <a:cs typeface="Calibri"/>
                <a:sym typeface="Calibri"/>
              </a:defRPr>
            </a:lvl5pPr>
            <a:lvl6pPr marL="0" lvl="5" indent="0" algn="r">
              <a:spcBef>
                <a:spcPts val="0"/>
              </a:spcBef>
              <a:buNone/>
              <a:defRPr sz="933">
                <a:solidFill>
                  <a:schemeClr val="lt1"/>
                </a:solidFill>
                <a:latin typeface="Calibri"/>
                <a:ea typeface="Calibri"/>
                <a:cs typeface="Calibri"/>
                <a:sym typeface="Calibri"/>
              </a:defRPr>
            </a:lvl6pPr>
            <a:lvl7pPr marL="0" lvl="6" indent="0" algn="r">
              <a:spcBef>
                <a:spcPts val="0"/>
              </a:spcBef>
              <a:buNone/>
              <a:defRPr sz="933">
                <a:solidFill>
                  <a:schemeClr val="lt1"/>
                </a:solidFill>
                <a:latin typeface="Calibri"/>
                <a:ea typeface="Calibri"/>
                <a:cs typeface="Calibri"/>
                <a:sym typeface="Calibri"/>
              </a:defRPr>
            </a:lvl7pPr>
            <a:lvl8pPr marL="0" lvl="7" indent="0" algn="r">
              <a:spcBef>
                <a:spcPts val="0"/>
              </a:spcBef>
              <a:buNone/>
              <a:defRPr sz="933">
                <a:solidFill>
                  <a:schemeClr val="lt1"/>
                </a:solidFill>
                <a:latin typeface="Calibri"/>
                <a:ea typeface="Calibri"/>
                <a:cs typeface="Calibri"/>
                <a:sym typeface="Calibri"/>
              </a:defRPr>
            </a:lvl8pPr>
            <a:lvl9pPr marL="0" lvl="8" indent="0" algn="r">
              <a:spcBef>
                <a:spcPts val="0"/>
              </a:spcBef>
              <a:buNone/>
              <a:defRPr sz="933">
                <a:solidFill>
                  <a:schemeClr val="lt1"/>
                </a:solidFill>
                <a:latin typeface="Calibri"/>
                <a:ea typeface="Calibri"/>
                <a:cs typeface="Calibri"/>
                <a:sym typeface="Calibri"/>
              </a:defRPr>
            </a:lvl9pPr>
          </a:lstStyle>
          <a:p>
            <a:pPr>
              <a:defRPr/>
            </a:pPr>
            <a:fld id="{5A50800D-8CAB-4FBE-88BA-83F0DB5EB493}" type="slidenum">
              <a:rPr lang="en-GB"/>
              <a:pPr>
                <a:defRPr/>
              </a:pPr>
              <a:t>‹#›</a:t>
            </a:fld>
            <a:endParaRPr lang="en-GB"/>
          </a:p>
        </p:txBody>
      </p:sp>
    </p:spTree>
    <p:extLst>
      <p:ext uri="{BB962C8B-B14F-4D97-AF65-F5344CB8AC3E}">
        <p14:creationId xmlns:p14="http://schemas.microsoft.com/office/powerpoint/2010/main" val="16427837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Content &amp; Image 2">
  <p:cSld name="Title, Content &amp; Image 2">
    <p:spTree>
      <p:nvGrpSpPr>
        <p:cNvPr id="1" name="Shape 152"/>
        <p:cNvGrpSpPr/>
        <p:nvPr/>
      </p:nvGrpSpPr>
      <p:grpSpPr>
        <a:xfrm>
          <a:off x="0" y="0"/>
          <a:ext cx="0" cy="0"/>
          <a:chOff x="0" y="0"/>
          <a:chExt cx="0" cy="0"/>
        </a:xfrm>
      </p:grpSpPr>
      <p:sp>
        <p:nvSpPr>
          <p:cNvPr id="153" name="Google Shape;153;p29"/>
          <p:cNvSpPr>
            <a:spLocks noGrp="1"/>
          </p:cNvSpPr>
          <p:nvPr>
            <p:ph type="pic" idx="2"/>
          </p:nvPr>
        </p:nvSpPr>
        <p:spPr>
          <a:xfrm>
            <a:off x="6585600" y="1943100"/>
            <a:ext cx="5606400" cy="4343600"/>
          </a:xfrm>
          <a:prstGeom prst="rect">
            <a:avLst/>
          </a:prstGeom>
          <a:solidFill>
            <a:schemeClr val="accent4"/>
          </a:solidFill>
          <a:ln>
            <a:noFill/>
          </a:ln>
        </p:spPr>
      </p:sp>
      <p:sp>
        <p:nvSpPr>
          <p:cNvPr id="154" name="Google Shape;154;p29"/>
          <p:cNvSpPr txBox="1">
            <a:spLocks noGrp="1"/>
          </p:cNvSpPr>
          <p:nvPr>
            <p:ph type="title"/>
          </p:nvPr>
        </p:nvSpPr>
        <p:spPr>
          <a:xfrm>
            <a:off x="1104899" y="360000"/>
            <a:ext cx="10001600" cy="561600"/>
          </a:xfrm>
          <a:prstGeom prst="rect">
            <a:avLst/>
          </a:prstGeom>
          <a:noFill/>
          <a:ln>
            <a:noFill/>
          </a:ln>
        </p:spPr>
        <p:txBody>
          <a:bodyPr spcFirstLastPara="1" anchor="b">
            <a:noAutofit/>
          </a:bodyPr>
          <a:lstStyle>
            <a:lvl1pPr lvl="0" algn="l" rtl="0">
              <a:spcBef>
                <a:spcPts val="0"/>
              </a:spcBef>
              <a:spcAft>
                <a:spcPts val="0"/>
              </a:spcAft>
              <a:buClr>
                <a:srgbClr val="0E73B9"/>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5" name="Google Shape;155;p29"/>
          <p:cNvSpPr txBox="1">
            <a:spLocks noGrp="1"/>
          </p:cNvSpPr>
          <p:nvPr>
            <p:ph type="body" idx="1"/>
          </p:nvPr>
        </p:nvSpPr>
        <p:spPr>
          <a:xfrm>
            <a:off x="1104901" y="1905000"/>
            <a:ext cx="5092800" cy="3987600"/>
          </a:xfrm>
          <a:prstGeom prst="rect">
            <a:avLst/>
          </a:prstGeom>
          <a:noFill/>
          <a:ln>
            <a:noFill/>
          </a:ln>
        </p:spPr>
        <p:txBody>
          <a:bodyPr spcFirstLastPara="1">
            <a:noAutofit/>
          </a:bodyPr>
          <a:lstStyle>
            <a:lvl1pPr marL="609585" lvl="0" indent="-397923" algn="l" rtl="0">
              <a:spcBef>
                <a:spcPts val="800"/>
              </a:spcBef>
              <a:spcAft>
                <a:spcPts val="0"/>
              </a:spcAft>
              <a:buClr>
                <a:schemeClr val="dk2"/>
              </a:buClr>
              <a:buSzPts val="1100"/>
              <a:buFont typeface="Calibri"/>
              <a:buChar char="–"/>
              <a:defRPr sz="1467" b="0"/>
            </a:lvl1pPr>
            <a:lvl2pPr marL="1219170" lvl="1" indent="-397923" algn="l" rtl="0">
              <a:spcBef>
                <a:spcPts val="0"/>
              </a:spcBef>
              <a:spcAft>
                <a:spcPts val="0"/>
              </a:spcAft>
              <a:buSzPts val="1100"/>
              <a:buChar char="—"/>
              <a:defRPr sz="1467" b="0"/>
            </a:lvl2pPr>
            <a:lvl3pPr marL="1828754" lvl="2" indent="-304792" algn="l" rtl="0">
              <a:spcBef>
                <a:spcPts val="1200"/>
              </a:spcBef>
              <a:spcAft>
                <a:spcPts val="0"/>
              </a:spcAft>
              <a:buSzPts val="1100"/>
              <a:buNone/>
              <a:defRPr sz="1467" b="0"/>
            </a:lvl3pPr>
            <a:lvl4pPr marL="2438339" lvl="3" indent="-304792" algn="l" rtl="0">
              <a:spcBef>
                <a:spcPts val="1200"/>
              </a:spcBef>
              <a:spcAft>
                <a:spcPts val="0"/>
              </a:spcAft>
              <a:buSzPts val="1100"/>
              <a:buNone/>
              <a:defRPr sz="1467" b="0"/>
            </a:lvl4pPr>
            <a:lvl5pPr marL="3047924" lvl="4" indent="-304792" algn="l" rtl="0">
              <a:spcBef>
                <a:spcPts val="1200"/>
              </a:spcBef>
              <a:spcAft>
                <a:spcPts val="0"/>
              </a:spcAft>
              <a:buSzPts val="1100"/>
              <a:buNone/>
              <a:defRPr sz="1467" b="0"/>
            </a:lvl5pPr>
            <a:lvl6pPr marL="3657509" lvl="5" indent="-423323" algn="l" rtl="0">
              <a:spcBef>
                <a:spcPts val="400"/>
              </a:spcBef>
              <a:spcAft>
                <a:spcPts val="0"/>
              </a:spcAft>
              <a:buClr>
                <a:schemeClr val="dk1"/>
              </a:buClr>
              <a:buSzPts val="1400"/>
              <a:buChar char="•"/>
              <a:defRPr/>
            </a:lvl6pPr>
            <a:lvl7pPr marL="4267093" lvl="6" indent="-423323" algn="l" rtl="0">
              <a:spcBef>
                <a:spcPts val="400"/>
              </a:spcBef>
              <a:spcAft>
                <a:spcPts val="0"/>
              </a:spcAft>
              <a:buClr>
                <a:schemeClr val="dk1"/>
              </a:buClr>
              <a:buSzPts val="1400"/>
              <a:buChar char="•"/>
              <a:defRPr/>
            </a:lvl7pPr>
            <a:lvl8pPr marL="4876678" lvl="7" indent="-423323" algn="l" rtl="0">
              <a:spcBef>
                <a:spcPts val="400"/>
              </a:spcBef>
              <a:spcAft>
                <a:spcPts val="0"/>
              </a:spcAft>
              <a:buClr>
                <a:schemeClr val="dk1"/>
              </a:buClr>
              <a:buSzPts val="1400"/>
              <a:buChar char="•"/>
              <a:defRPr/>
            </a:lvl8pPr>
            <a:lvl9pPr marL="5486263" lvl="8" indent="-423323" algn="l" rtl="0">
              <a:spcBef>
                <a:spcPts val="400"/>
              </a:spcBef>
              <a:spcAft>
                <a:spcPts val="0"/>
              </a:spcAft>
              <a:buClr>
                <a:schemeClr val="dk1"/>
              </a:buClr>
              <a:buSzPts val="1400"/>
              <a:buChar char="•"/>
              <a:defRPr/>
            </a:lvl9pPr>
          </a:lstStyle>
          <a:p>
            <a:endParaRPr/>
          </a:p>
        </p:txBody>
      </p:sp>
      <p:sp>
        <p:nvSpPr>
          <p:cNvPr id="156" name="Google Shape;156;p29"/>
          <p:cNvSpPr txBox="1">
            <a:spLocks noGrp="1"/>
          </p:cNvSpPr>
          <p:nvPr>
            <p:ph type="body" idx="3"/>
          </p:nvPr>
        </p:nvSpPr>
        <p:spPr>
          <a:xfrm>
            <a:off x="1104900" y="914401"/>
            <a:ext cx="10001600" cy="276400"/>
          </a:xfrm>
          <a:prstGeom prst="rect">
            <a:avLst/>
          </a:prstGeom>
          <a:noFill/>
          <a:ln>
            <a:noFill/>
          </a:ln>
        </p:spPr>
        <p:txBody>
          <a:bodyPr spcFirstLastPara="1">
            <a:noAutofit/>
          </a:bodyPr>
          <a:lstStyle>
            <a:lvl1pPr marL="609585" lvl="0" indent="-304792" algn="l" rtl="0">
              <a:spcBef>
                <a:spcPts val="1467"/>
              </a:spcBef>
              <a:spcAft>
                <a:spcPts val="0"/>
              </a:spcAft>
              <a:buClr>
                <a:schemeClr val="accent2"/>
              </a:buClr>
              <a:buSzPts val="1100"/>
              <a:buNone/>
              <a:defRPr sz="1467" b="0">
                <a:solidFill>
                  <a:schemeClr val="accent2"/>
                </a:solidFill>
              </a:defRPr>
            </a:lvl1pPr>
            <a:lvl2pPr marL="1219170" lvl="1" indent="-423323" algn="l" rtl="0">
              <a:spcBef>
                <a:spcPts val="1200"/>
              </a:spcBef>
              <a:spcAft>
                <a:spcPts val="0"/>
              </a:spcAft>
              <a:buSzPts val="1400"/>
              <a:buChar char="—"/>
              <a:defRPr/>
            </a:lvl2pPr>
            <a:lvl3pPr marL="1828754" lvl="2" indent="-304792" algn="l" rtl="0">
              <a:spcBef>
                <a:spcPts val="1200"/>
              </a:spcBef>
              <a:spcAft>
                <a:spcPts val="0"/>
              </a:spcAft>
              <a:buSzPts val="1400"/>
              <a:buNone/>
              <a:defRPr/>
            </a:lvl3pPr>
            <a:lvl4pPr marL="2438339" lvl="3" indent="-304792" algn="l" rtl="0">
              <a:spcBef>
                <a:spcPts val="1200"/>
              </a:spcBef>
              <a:spcAft>
                <a:spcPts val="0"/>
              </a:spcAft>
              <a:buSzPts val="1400"/>
              <a:buNone/>
              <a:defRPr/>
            </a:lvl4pPr>
            <a:lvl5pPr marL="3047924" lvl="4" indent="-304792" algn="l" rtl="0">
              <a:spcBef>
                <a:spcPts val="1200"/>
              </a:spcBef>
              <a:spcAft>
                <a:spcPts val="0"/>
              </a:spcAft>
              <a:buSzPts val="1400"/>
              <a:buNone/>
              <a:defRPr/>
            </a:lvl5pPr>
            <a:lvl6pPr marL="3657509" lvl="5" indent="-423323" algn="l" rtl="0">
              <a:spcBef>
                <a:spcPts val="400"/>
              </a:spcBef>
              <a:spcAft>
                <a:spcPts val="0"/>
              </a:spcAft>
              <a:buClr>
                <a:schemeClr val="dk1"/>
              </a:buClr>
              <a:buSzPts val="1400"/>
              <a:buChar char="•"/>
              <a:defRPr/>
            </a:lvl6pPr>
            <a:lvl7pPr marL="4267093" lvl="6" indent="-423323" algn="l" rtl="0">
              <a:spcBef>
                <a:spcPts val="400"/>
              </a:spcBef>
              <a:spcAft>
                <a:spcPts val="0"/>
              </a:spcAft>
              <a:buClr>
                <a:schemeClr val="dk1"/>
              </a:buClr>
              <a:buSzPts val="1400"/>
              <a:buChar char="•"/>
              <a:defRPr/>
            </a:lvl7pPr>
            <a:lvl8pPr marL="4876678" lvl="7" indent="-423323" algn="l" rtl="0">
              <a:spcBef>
                <a:spcPts val="400"/>
              </a:spcBef>
              <a:spcAft>
                <a:spcPts val="0"/>
              </a:spcAft>
              <a:buClr>
                <a:schemeClr val="dk1"/>
              </a:buClr>
              <a:buSzPts val="1400"/>
              <a:buChar char="•"/>
              <a:defRPr/>
            </a:lvl8pPr>
            <a:lvl9pPr marL="5486263" lvl="8" indent="-423323" algn="l" rtl="0">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0056834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Content &amp; Image">
  <p:cSld name="1_Title, Content &amp; Image">
    <p:spTree>
      <p:nvGrpSpPr>
        <p:cNvPr id="1" name="Shape 16"/>
        <p:cNvGrpSpPr/>
        <p:nvPr/>
      </p:nvGrpSpPr>
      <p:grpSpPr>
        <a:xfrm>
          <a:off x="0" y="0"/>
          <a:ext cx="0" cy="0"/>
          <a:chOff x="0" y="0"/>
          <a:chExt cx="0" cy="0"/>
        </a:xfrm>
      </p:grpSpPr>
      <p:pic>
        <p:nvPicPr>
          <p:cNvPr id="2" name="Google Shape;20;p3">
            <a:extLst>
              <a:ext uri="{FF2B5EF4-FFF2-40B4-BE49-F238E27FC236}">
                <a16:creationId xmlns:a16="http://schemas.microsoft.com/office/drawing/2014/main" id="{ED7E6610-CE82-8327-56E3-9BCDC8768261}"/>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21;p3">
            <a:extLst>
              <a:ext uri="{FF2B5EF4-FFF2-40B4-BE49-F238E27FC236}">
                <a16:creationId xmlns:a16="http://schemas.microsoft.com/office/drawing/2014/main" id="{5BF6C92A-9D07-6BF7-7459-FF9B02E05C4F}"/>
              </a:ext>
            </a:extLst>
          </p:cNvPr>
          <p:cNvSpPr txBox="1"/>
          <p:nvPr/>
        </p:nvSpPr>
        <p:spPr>
          <a:xfrm>
            <a:off x="474663" y="6567488"/>
            <a:ext cx="2597150" cy="142875"/>
          </a:xfrm>
          <a:prstGeom prst="rect">
            <a:avLst/>
          </a:prstGeom>
          <a:noFill/>
          <a:ln>
            <a:noFill/>
          </a:ln>
        </p:spPr>
        <p:txBody>
          <a:bodyPr spcFirstLastPara="1" lIns="0" tIns="0" rIns="0" bIns="0">
            <a:spAutoFit/>
          </a:bodyPr>
          <a:lstStyle/>
          <a:p>
            <a:pPr>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17" name="Google Shape;17;p3"/>
          <p:cNvSpPr txBox="1">
            <a:spLocks noGrp="1"/>
          </p:cNvSpPr>
          <p:nvPr>
            <p:ph type="title"/>
          </p:nvPr>
        </p:nvSpPr>
        <p:spPr>
          <a:xfrm>
            <a:off x="479425" y="388336"/>
            <a:ext cx="5148400" cy="1012800"/>
          </a:xfrm>
          <a:prstGeom prst="rect">
            <a:avLst/>
          </a:prstGeom>
          <a:noFill/>
          <a:ln>
            <a:noFill/>
          </a:ln>
        </p:spPr>
        <p:txBody>
          <a:bodyPr spcFirstLastPara="1">
            <a:noAutofit/>
          </a:bodyPr>
          <a:lstStyle>
            <a:lvl1pPr lvl="0" algn="l">
              <a:lnSpc>
                <a:spcPct val="205555"/>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 name="Google Shape;18;p3"/>
          <p:cNvSpPr txBox="1">
            <a:spLocks noGrp="1"/>
          </p:cNvSpPr>
          <p:nvPr>
            <p:ph type="body" idx="1"/>
          </p:nvPr>
        </p:nvSpPr>
        <p:spPr>
          <a:xfrm>
            <a:off x="479425" y="2977376"/>
            <a:ext cx="5148400" cy="3136000"/>
          </a:xfrm>
          <a:prstGeom prst="rect">
            <a:avLst/>
          </a:prstGeom>
          <a:noFill/>
          <a:ln>
            <a:noFill/>
          </a:ln>
        </p:spPr>
        <p:txBody>
          <a:bodyPr spcFirstLastPara="1" anchor="b">
            <a:noAutofit/>
          </a:bodyPr>
          <a:lstStyle>
            <a:lvl1pPr marL="609585" lvl="0" indent="-304792" algn="l">
              <a:lnSpc>
                <a:spcPct val="112500"/>
              </a:lnSpc>
              <a:spcBef>
                <a:spcPts val="0"/>
              </a:spcBef>
              <a:spcAft>
                <a:spcPts val="0"/>
              </a:spcAft>
              <a:buClr>
                <a:srgbClr val="50555A"/>
              </a:buClr>
              <a:buSzPts val="1800"/>
              <a:buNone/>
              <a:defRPr/>
            </a:lvl1pPr>
            <a:lvl2pPr marL="1219170" lvl="1" indent="-457189" algn="l">
              <a:lnSpc>
                <a:spcPct val="112500"/>
              </a:lnSpc>
              <a:spcBef>
                <a:spcPts val="0"/>
              </a:spcBef>
              <a:spcAft>
                <a:spcPts val="0"/>
              </a:spcAft>
              <a:buSzPts val="1800"/>
              <a:buChar char="—"/>
              <a:defRPr/>
            </a:lvl2pPr>
            <a:lvl3pPr marL="1828754" lvl="2" indent="-304792" algn="l">
              <a:spcBef>
                <a:spcPts val="400"/>
              </a:spcBef>
              <a:spcAft>
                <a:spcPts val="0"/>
              </a:spcAft>
              <a:buClr>
                <a:srgbClr val="50555A"/>
              </a:buClr>
              <a:buSzPts val="1400"/>
              <a:buNone/>
              <a:defRPr/>
            </a:lvl3pPr>
            <a:lvl4pPr marL="2438339" lvl="3" indent="-304792" algn="l">
              <a:spcBef>
                <a:spcPts val="400"/>
              </a:spcBef>
              <a:spcAft>
                <a:spcPts val="0"/>
              </a:spcAft>
              <a:buClr>
                <a:srgbClr val="50555A"/>
              </a:buClr>
              <a:buSzPts val="1400"/>
              <a:buNone/>
              <a:defRPr/>
            </a:lvl4pPr>
            <a:lvl5pPr marL="3047924" lvl="4" indent="-304792" algn="l">
              <a:spcBef>
                <a:spcPts val="400"/>
              </a:spcBef>
              <a:spcAft>
                <a:spcPts val="0"/>
              </a:spcAft>
              <a:buClr>
                <a:srgbClr val="50555A"/>
              </a:buClr>
              <a:buSzPts val="1400"/>
              <a:buNone/>
              <a:defRPr/>
            </a:lvl5pPr>
            <a:lvl6pPr marL="3657509" lvl="5" indent="-423323" algn="l">
              <a:spcBef>
                <a:spcPts val="400"/>
              </a:spcBef>
              <a:spcAft>
                <a:spcPts val="0"/>
              </a:spcAft>
              <a:buClr>
                <a:schemeClr val="dk1"/>
              </a:buClr>
              <a:buSzPts val="1400"/>
              <a:buChar char="•"/>
              <a:defRPr/>
            </a:lvl6pPr>
            <a:lvl7pPr marL="4267093" lvl="6" indent="-423323" algn="l">
              <a:spcBef>
                <a:spcPts val="400"/>
              </a:spcBef>
              <a:spcAft>
                <a:spcPts val="0"/>
              </a:spcAft>
              <a:buClr>
                <a:schemeClr val="dk1"/>
              </a:buClr>
              <a:buSzPts val="1400"/>
              <a:buChar char="•"/>
              <a:defRPr/>
            </a:lvl7pPr>
            <a:lvl8pPr marL="4876678" lvl="7" indent="-423323" algn="l">
              <a:spcBef>
                <a:spcPts val="400"/>
              </a:spcBef>
              <a:spcAft>
                <a:spcPts val="0"/>
              </a:spcAft>
              <a:buClr>
                <a:schemeClr val="dk1"/>
              </a:buClr>
              <a:buSzPts val="1400"/>
              <a:buChar char="•"/>
              <a:defRPr/>
            </a:lvl8pPr>
            <a:lvl9pPr marL="5486263" lvl="8" indent="-423323" algn="l">
              <a:spcBef>
                <a:spcPts val="400"/>
              </a:spcBef>
              <a:spcAft>
                <a:spcPts val="0"/>
              </a:spcAft>
              <a:buClr>
                <a:schemeClr val="dk1"/>
              </a:buClr>
              <a:buSzPts val="1400"/>
              <a:buChar char="•"/>
              <a:defRPr/>
            </a:lvl9pPr>
          </a:lstStyle>
          <a:p>
            <a:endParaRPr/>
          </a:p>
        </p:txBody>
      </p:sp>
      <p:sp>
        <p:nvSpPr>
          <p:cNvPr id="19" name="Google Shape;19;p3"/>
          <p:cNvSpPr>
            <a:spLocks noGrp="1"/>
          </p:cNvSpPr>
          <p:nvPr>
            <p:ph type="pic" idx="2"/>
          </p:nvPr>
        </p:nvSpPr>
        <p:spPr>
          <a:xfrm>
            <a:off x="6096000" y="0"/>
            <a:ext cx="6096000" cy="6398000"/>
          </a:xfrm>
          <a:prstGeom prst="rect">
            <a:avLst/>
          </a:prstGeom>
          <a:solidFill>
            <a:srgbClr val="D9DDDF"/>
          </a:solidFill>
          <a:ln>
            <a:noFill/>
          </a:ln>
        </p:spPr>
      </p:sp>
      <p:sp>
        <p:nvSpPr>
          <p:cNvPr id="4" name="Google Shape;22;p3">
            <a:extLst>
              <a:ext uri="{FF2B5EF4-FFF2-40B4-BE49-F238E27FC236}">
                <a16:creationId xmlns:a16="http://schemas.microsoft.com/office/drawing/2014/main" id="{EEC5A474-D40C-ECB1-FE28-785004BC1486}"/>
              </a:ext>
            </a:extLst>
          </p:cNvPr>
          <p:cNvSpPr txBox="1">
            <a:spLocks noGrp="1"/>
          </p:cNvSpPr>
          <p:nvPr>
            <p:ph type="sldNum" idx="10"/>
          </p:nvPr>
        </p:nvSpPr>
        <p:spPr/>
        <p:txBody>
          <a:bodyPr spcFirstLastPara="1" wrap="square">
            <a:noAutofit/>
          </a:bodyPr>
          <a:lstStyle>
            <a:lvl1pPr marL="0" lvl="0" indent="0" algn="r">
              <a:spcBef>
                <a:spcPts val="0"/>
              </a:spcBef>
              <a:buNone/>
              <a:defRPr sz="933" smtClean="0">
                <a:solidFill>
                  <a:schemeClr val="lt1"/>
                </a:solidFill>
                <a:latin typeface="Calibri"/>
                <a:ea typeface="Calibri"/>
                <a:cs typeface="Calibri"/>
                <a:sym typeface="Calibri"/>
              </a:defRPr>
            </a:lvl1pPr>
            <a:lvl2pPr marL="0" lvl="1" indent="0" algn="r">
              <a:spcBef>
                <a:spcPts val="0"/>
              </a:spcBef>
              <a:buNone/>
              <a:defRPr sz="933">
                <a:solidFill>
                  <a:schemeClr val="lt1"/>
                </a:solidFill>
                <a:latin typeface="Calibri"/>
                <a:ea typeface="Calibri"/>
                <a:cs typeface="Calibri"/>
                <a:sym typeface="Calibri"/>
              </a:defRPr>
            </a:lvl2pPr>
            <a:lvl3pPr marL="0" lvl="2" indent="0" algn="r">
              <a:spcBef>
                <a:spcPts val="0"/>
              </a:spcBef>
              <a:buNone/>
              <a:defRPr sz="933">
                <a:solidFill>
                  <a:schemeClr val="lt1"/>
                </a:solidFill>
                <a:latin typeface="Calibri"/>
                <a:ea typeface="Calibri"/>
                <a:cs typeface="Calibri"/>
                <a:sym typeface="Calibri"/>
              </a:defRPr>
            </a:lvl3pPr>
            <a:lvl4pPr marL="0" lvl="3" indent="0" algn="r">
              <a:spcBef>
                <a:spcPts val="0"/>
              </a:spcBef>
              <a:buNone/>
              <a:defRPr sz="933">
                <a:solidFill>
                  <a:schemeClr val="lt1"/>
                </a:solidFill>
                <a:latin typeface="Calibri"/>
                <a:ea typeface="Calibri"/>
                <a:cs typeface="Calibri"/>
                <a:sym typeface="Calibri"/>
              </a:defRPr>
            </a:lvl4pPr>
            <a:lvl5pPr marL="0" lvl="4" indent="0" algn="r">
              <a:spcBef>
                <a:spcPts val="0"/>
              </a:spcBef>
              <a:buNone/>
              <a:defRPr sz="933">
                <a:solidFill>
                  <a:schemeClr val="lt1"/>
                </a:solidFill>
                <a:latin typeface="Calibri"/>
                <a:ea typeface="Calibri"/>
                <a:cs typeface="Calibri"/>
                <a:sym typeface="Calibri"/>
              </a:defRPr>
            </a:lvl5pPr>
            <a:lvl6pPr marL="0" lvl="5" indent="0" algn="r">
              <a:spcBef>
                <a:spcPts val="0"/>
              </a:spcBef>
              <a:buNone/>
              <a:defRPr sz="933">
                <a:solidFill>
                  <a:schemeClr val="lt1"/>
                </a:solidFill>
                <a:latin typeface="Calibri"/>
                <a:ea typeface="Calibri"/>
                <a:cs typeface="Calibri"/>
                <a:sym typeface="Calibri"/>
              </a:defRPr>
            </a:lvl6pPr>
            <a:lvl7pPr marL="0" lvl="6" indent="0" algn="r">
              <a:spcBef>
                <a:spcPts val="0"/>
              </a:spcBef>
              <a:buNone/>
              <a:defRPr sz="933">
                <a:solidFill>
                  <a:schemeClr val="lt1"/>
                </a:solidFill>
                <a:latin typeface="Calibri"/>
                <a:ea typeface="Calibri"/>
                <a:cs typeface="Calibri"/>
                <a:sym typeface="Calibri"/>
              </a:defRPr>
            </a:lvl7pPr>
            <a:lvl8pPr marL="0" lvl="7" indent="0" algn="r">
              <a:spcBef>
                <a:spcPts val="0"/>
              </a:spcBef>
              <a:buNone/>
              <a:defRPr sz="933">
                <a:solidFill>
                  <a:schemeClr val="lt1"/>
                </a:solidFill>
                <a:latin typeface="Calibri"/>
                <a:ea typeface="Calibri"/>
                <a:cs typeface="Calibri"/>
                <a:sym typeface="Calibri"/>
              </a:defRPr>
            </a:lvl8pPr>
            <a:lvl9pPr marL="0" lvl="8" indent="0" algn="r">
              <a:spcBef>
                <a:spcPts val="0"/>
              </a:spcBef>
              <a:buNone/>
              <a:defRPr sz="933">
                <a:solidFill>
                  <a:schemeClr val="lt1"/>
                </a:solidFill>
                <a:latin typeface="Calibri"/>
                <a:ea typeface="Calibri"/>
                <a:cs typeface="Calibri"/>
                <a:sym typeface="Calibri"/>
              </a:defRPr>
            </a:lvl9pPr>
          </a:lstStyle>
          <a:p>
            <a:pPr>
              <a:defRPr/>
            </a:pPr>
            <a:fld id="{817307FF-14AD-48FE-81D2-D7B652348264}" type="slidenum">
              <a:rPr lang="en-GB"/>
              <a:pPr>
                <a:defRPr/>
              </a:pPr>
              <a:t>‹#›</a:t>
            </a:fld>
            <a:endParaRPr lang="en-GB"/>
          </a:p>
        </p:txBody>
      </p:sp>
    </p:spTree>
    <p:extLst>
      <p:ext uri="{BB962C8B-B14F-4D97-AF65-F5344CB8AC3E}">
        <p14:creationId xmlns:p14="http://schemas.microsoft.com/office/powerpoint/2010/main" val="35743381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Content &amp; Image">
  <p:cSld name="Title, Content &amp; Image">
    <p:spTree>
      <p:nvGrpSpPr>
        <p:cNvPr id="1" name="Shape 16"/>
        <p:cNvGrpSpPr/>
        <p:nvPr/>
      </p:nvGrpSpPr>
      <p:grpSpPr>
        <a:xfrm>
          <a:off x="0" y="0"/>
          <a:ext cx="0" cy="0"/>
          <a:chOff x="0" y="0"/>
          <a:chExt cx="0" cy="0"/>
        </a:xfrm>
      </p:grpSpPr>
      <p:pic>
        <p:nvPicPr>
          <p:cNvPr id="2" name="Google Shape;20;p3">
            <a:extLst>
              <a:ext uri="{FF2B5EF4-FFF2-40B4-BE49-F238E27FC236}">
                <a16:creationId xmlns:a16="http://schemas.microsoft.com/office/drawing/2014/main" id="{49F2ABDE-878B-5E52-89B3-A6629B979DAF}"/>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21;p3">
            <a:extLst>
              <a:ext uri="{FF2B5EF4-FFF2-40B4-BE49-F238E27FC236}">
                <a16:creationId xmlns:a16="http://schemas.microsoft.com/office/drawing/2014/main" id="{9E297CA6-0741-5CEA-616E-ED7F80019766}"/>
              </a:ext>
            </a:extLst>
          </p:cNvPr>
          <p:cNvSpPr txBox="1"/>
          <p:nvPr/>
        </p:nvSpPr>
        <p:spPr>
          <a:xfrm>
            <a:off x="474663" y="6567488"/>
            <a:ext cx="2597150" cy="142875"/>
          </a:xfrm>
          <a:prstGeom prst="rect">
            <a:avLst/>
          </a:prstGeom>
          <a:noFill/>
          <a:ln>
            <a:noFill/>
          </a:ln>
        </p:spPr>
        <p:txBody>
          <a:bodyPr spcFirstLastPara="1" lIns="0" tIns="0" rIns="0" bIns="0">
            <a:spAutoFit/>
          </a:bodyPr>
          <a:lstStyle/>
          <a:p>
            <a:pPr>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17" name="Google Shape;17;p3"/>
          <p:cNvSpPr txBox="1">
            <a:spLocks noGrp="1"/>
          </p:cNvSpPr>
          <p:nvPr>
            <p:ph type="title"/>
          </p:nvPr>
        </p:nvSpPr>
        <p:spPr>
          <a:xfrm>
            <a:off x="479425" y="388336"/>
            <a:ext cx="5148400" cy="1012800"/>
          </a:xfrm>
          <a:prstGeom prst="rect">
            <a:avLst/>
          </a:prstGeom>
          <a:noFill/>
          <a:ln>
            <a:noFill/>
          </a:ln>
        </p:spPr>
        <p:txBody>
          <a:bodyPr spcFirstLastPara="1" lIns="0" tIns="0" rIns="0" bIns="0" anchor="t">
            <a:noAutofit/>
          </a:bodyPr>
          <a:lstStyle>
            <a:lvl1pPr lvl="0" algn="l">
              <a:lnSpc>
                <a:spcPct val="205555"/>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 name="Google Shape;18;p3"/>
          <p:cNvSpPr txBox="1">
            <a:spLocks noGrp="1"/>
          </p:cNvSpPr>
          <p:nvPr>
            <p:ph type="body" idx="1"/>
          </p:nvPr>
        </p:nvSpPr>
        <p:spPr>
          <a:xfrm>
            <a:off x="479425" y="2977376"/>
            <a:ext cx="5148400" cy="3136000"/>
          </a:xfrm>
          <a:prstGeom prst="rect">
            <a:avLst/>
          </a:prstGeom>
          <a:noFill/>
          <a:ln>
            <a:noFill/>
          </a:ln>
        </p:spPr>
        <p:txBody>
          <a:bodyPr spcFirstLastPara="1" wrap="square" lIns="0" tIns="0" rIns="0" bIns="0" anchor="b" anchorCtr="0">
            <a:noAutofit/>
          </a:bodyPr>
          <a:lstStyle>
            <a:lvl1pPr marL="609585" lvl="0" indent="-304792" algn="l">
              <a:lnSpc>
                <a:spcPct val="112500"/>
              </a:lnSpc>
              <a:spcBef>
                <a:spcPts val="0"/>
              </a:spcBef>
              <a:spcAft>
                <a:spcPts val="0"/>
              </a:spcAft>
              <a:buClr>
                <a:srgbClr val="50555A"/>
              </a:buClr>
              <a:buSzPts val="1800"/>
              <a:buNone/>
              <a:defRPr/>
            </a:lvl1pPr>
            <a:lvl2pPr marL="1219170" lvl="1" indent="-457189" algn="l">
              <a:lnSpc>
                <a:spcPct val="112500"/>
              </a:lnSpc>
              <a:spcBef>
                <a:spcPts val="0"/>
              </a:spcBef>
              <a:spcAft>
                <a:spcPts val="0"/>
              </a:spcAft>
              <a:buSzPts val="1800"/>
              <a:buChar char="—"/>
              <a:defRPr/>
            </a:lvl2pPr>
            <a:lvl3pPr marL="1828754" lvl="2" indent="-304792" algn="l">
              <a:spcBef>
                <a:spcPts val="400"/>
              </a:spcBef>
              <a:spcAft>
                <a:spcPts val="0"/>
              </a:spcAft>
              <a:buClr>
                <a:srgbClr val="50555A"/>
              </a:buClr>
              <a:buSzPts val="1400"/>
              <a:buNone/>
              <a:defRPr/>
            </a:lvl3pPr>
            <a:lvl4pPr marL="2438339" lvl="3" indent="-304792" algn="l">
              <a:spcBef>
                <a:spcPts val="400"/>
              </a:spcBef>
              <a:spcAft>
                <a:spcPts val="0"/>
              </a:spcAft>
              <a:buClr>
                <a:srgbClr val="50555A"/>
              </a:buClr>
              <a:buSzPts val="1400"/>
              <a:buNone/>
              <a:defRPr/>
            </a:lvl4pPr>
            <a:lvl5pPr marL="3047924" lvl="4" indent="-304792" algn="l">
              <a:spcBef>
                <a:spcPts val="400"/>
              </a:spcBef>
              <a:spcAft>
                <a:spcPts val="0"/>
              </a:spcAft>
              <a:buClr>
                <a:srgbClr val="50555A"/>
              </a:buClr>
              <a:buSzPts val="1400"/>
              <a:buNone/>
              <a:defRPr/>
            </a:lvl5pPr>
            <a:lvl6pPr marL="3657509" lvl="5" indent="-423323" algn="l">
              <a:spcBef>
                <a:spcPts val="400"/>
              </a:spcBef>
              <a:spcAft>
                <a:spcPts val="0"/>
              </a:spcAft>
              <a:buClr>
                <a:schemeClr val="dk1"/>
              </a:buClr>
              <a:buSzPts val="1400"/>
              <a:buChar char="•"/>
              <a:defRPr/>
            </a:lvl6pPr>
            <a:lvl7pPr marL="4267093" lvl="6" indent="-423323" algn="l">
              <a:spcBef>
                <a:spcPts val="400"/>
              </a:spcBef>
              <a:spcAft>
                <a:spcPts val="0"/>
              </a:spcAft>
              <a:buClr>
                <a:schemeClr val="dk1"/>
              </a:buClr>
              <a:buSzPts val="1400"/>
              <a:buChar char="•"/>
              <a:defRPr/>
            </a:lvl7pPr>
            <a:lvl8pPr marL="4876678" lvl="7" indent="-423323" algn="l">
              <a:spcBef>
                <a:spcPts val="400"/>
              </a:spcBef>
              <a:spcAft>
                <a:spcPts val="0"/>
              </a:spcAft>
              <a:buClr>
                <a:schemeClr val="dk1"/>
              </a:buClr>
              <a:buSzPts val="1400"/>
              <a:buChar char="•"/>
              <a:defRPr/>
            </a:lvl8pPr>
            <a:lvl9pPr marL="5486263" lvl="8" indent="-423323" algn="l">
              <a:spcBef>
                <a:spcPts val="400"/>
              </a:spcBef>
              <a:spcAft>
                <a:spcPts val="0"/>
              </a:spcAft>
              <a:buClr>
                <a:schemeClr val="dk1"/>
              </a:buClr>
              <a:buSzPts val="1400"/>
              <a:buChar char="•"/>
              <a:defRPr/>
            </a:lvl9pPr>
          </a:lstStyle>
          <a:p>
            <a:endParaRPr/>
          </a:p>
        </p:txBody>
      </p:sp>
      <p:sp>
        <p:nvSpPr>
          <p:cNvPr id="19" name="Google Shape;19;p3"/>
          <p:cNvSpPr>
            <a:spLocks noGrp="1"/>
          </p:cNvSpPr>
          <p:nvPr>
            <p:ph type="pic" idx="2"/>
          </p:nvPr>
        </p:nvSpPr>
        <p:spPr>
          <a:xfrm>
            <a:off x="6096000" y="0"/>
            <a:ext cx="6096000" cy="6398000"/>
          </a:xfrm>
          <a:prstGeom prst="rect">
            <a:avLst/>
          </a:prstGeom>
          <a:solidFill>
            <a:srgbClr val="D9DDDF"/>
          </a:solidFill>
          <a:ln>
            <a:noFill/>
          </a:ln>
        </p:spPr>
      </p:sp>
      <p:sp>
        <p:nvSpPr>
          <p:cNvPr id="4" name="Google Shape;22;p3">
            <a:extLst>
              <a:ext uri="{FF2B5EF4-FFF2-40B4-BE49-F238E27FC236}">
                <a16:creationId xmlns:a16="http://schemas.microsoft.com/office/drawing/2014/main" id="{8A6047E4-3879-F51B-C281-8F50AE1FD77A}"/>
              </a:ext>
            </a:extLst>
          </p:cNvPr>
          <p:cNvSpPr txBox="1">
            <a:spLocks noGrp="1"/>
          </p:cNvSpPr>
          <p:nvPr>
            <p:ph type="sldNum" idx="10"/>
          </p:nvPr>
        </p:nvSpPr>
        <p:spPr/>
        <p:txBody>
          <a:bodyPr/>
          <a:lstStyle>
            <a:lvl1pPr marL="0" lvl="0" indent="0" algn="r">
              <a:spcBef>
                <a:spcPts val="0"/>
              </a:spcBef>
              <a:buNone/>
              <a:defRPr sz="933" smtClean="0">
                <a:solidFill>
                  <a:schemeClr val="lt1"/>
                </a:solidFill>
                <a:latin typeface="Calibri"/>
                <a:ea typeface="Calibri"/>
                <a:cs typeface="Calibri"/>
                <a:sym typeface="Calibri"/>
              </a:defRPr>
            </a:lvl1pPr>
            <a:lvl2pPr marL="0" lvl="1" indent="0" algn="r">
              <a:spcBef>
                <a:spcPts val="0"/>
              </a:spcBef>
              <a:buNone/>
              <a:defRPr sz="933">
                <a:solidFill>
                  <a:schemeClr val="lt1"/>
                </a:solidFill>
                <a:latin typeface="Calibri"/>
                <a:ea typeface="Calibri"/>
                <a:cs typeface="Calibri"/>
                <a:sym typeface="Calibri"/>
              </a:defRPr>
            </a:lvl2pPr>
            <a:lvl3pPr marL="0" lvl="2" indent="0" algn="r">
              <a:spcBef>
                <a:spcPts val="0"/>
              </a:spcBef>
              <a:buNone/>
              <a:defRPr sz="933">
                <a:solidFill>
                  <a:schemeClr val="lt1"/>
                </a:solidFill>
                <a:latin typeface="Calibri"/>
                <a:ea typeface="Calibri"/>
                <a:cs typeface="Calibri"/>
                <a:sym typeface="Calibri"/>
              </a:defRPr>
            </a:lvl3pPr>
            <a:lvl4pPr marL="0" lvl="3" indent="0" algn="r">
              <a:spcBef>
                <a:spcPts val="0"/>
              </a:spcBef>
              <a:buNone/>
              <a:defRPr sz="933">
                <a:solidFill>
                  <a:schemeClr val="lt1"/>
                </a:solidFill>
                <a:latin typeface="Calibri"/>
                <a:ea typeface="Calibri"/>
                <a:cs typeface="Calibri"/>
                <a:sym typeface="Calibri"/>
              </a:defRPr>
            </a:lvl4pPr>
            <a:lvl5pPr marL="0" lvl="4" indent="0" algn="r">
              <a:spcBef>
                <a:spcPts val="0"/>
              </a:spcBef>
              <a:buNone/>
              <a:defRPr sz="933">
                <a:solidFill>
                  <a:schemeClr val="lt1"/>
                </a:solidFill>
                <a:latin typeface="Calibri"/>
                <a:ea typeface="Calibri"/>
                <a:cs typeface="Calibri"/>
                <a:sym typeface="Calibri"/>
              </a:defRPr>
            </a:lvl5pPr>
            <a:lvl6pPr marL="0" lvl="5" indent="0" algn="r">
              <a:spcBef>
                <a:spcPts val="0"/>
              </a:spcBef>
              <a:buNone/>
              <a:defRPr sz="933">
                <a:solidFill>
                  <a:schemeClr val="lt1"/>
                </a:solidFill>
                <a:latin typeface="Calibri"/>
                <a:ea typeface="Calibri"/>
                <a:cs typeface="Calibri"/>
                <a:sym typeface="Calibri"/>
              </a:defRPr>
            </a:lvl6pPr>
            <a:lvl7pPr marL="0" lvl="6" indent="0" algn="r">
              <a:spcBef>
                <a:spcPts val="0"/>
              </a:spcBef>
              <a:buNone/>
              <a:defRPr sz="933">
                <a:solidFill>
                  <a:schemeClr val="lt1"/>
                </a:solidFill>
                <a:latin typeface="Calibri"/>
                <a:ea typeface="Calibri"/>
                <a:cs typeface="Calibri"/>
                <a:sym typeface="Calibri"/>
              </a:defRPr>
            </a:lvl7pPr>
            <a:lvl8pPr marL="0" lvl="7" indent="0" algn="r">
              <a:spcBef>
                <a:spcPts val="0"/>
              </a:spcBef>
              <a:buNone/>
              <a:defRPr sz="933">
                <a:solidFill>
                  <a:schemeClr val="lt1"/>
                </a:solidFill>
                <a:latin typeface="Calibri"/>
                <a:ea typeface="Calibri"/>
                <a:cs typeface="Calibri"/>
                <a:sym typeface="Calibri"/>
              </a:defRPr>
            </a:lvl8pPr>
            <a:lvl9pPr marL="0" lvl="8" indent="0" algn="r">
              <a:spcBef>
                <a:spcPts val="0"/>
              </a:spcBef>
              <a:buNone/>
              <a:defRPr sz="933">
                <a:solidFill>
                  <a:schemeClr val="lt1"/>
                </a:solidFill>
                <a:latin typeface="Calibri"/>
                <a:ea typeface="Calibri"/>
                <a:cs typeface="Calibri"/>
                <a:sym typeface="Calibri"/>
              </a:defRPr>
            </a:lvl9pPr>
          </a:lstStyle>
          <a:p>
            <a:pPr>
              <a:defRPr/>
            </a:pPr>
            <a:fld id="{524B5728-6F34-4268-B0CD-11F354809147}" type="slidenum">
              <a:rPr lang="en-GB"/>
              <a:pPr>
                <a:defRPr/>
              </a:pPr>
              <a:t>‹#›</a:t>
            </a:fld>
            <a:endParaRPr lang="en-GB"/>
          </a:p>
        </p:txBody>
      </p:sp>
    </p:spTree>
    <p:extLst>
      <p:ext uri="{BB962C8B-B14F-4D97-AF65-F5344CB8AC3E}">
        <p14:creationId xmlns:p14="http://schemas.microsoft.com/office/powerpoint/2010/main" val="16110326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mall Title, Content &amp; Image">
  <p:cSld name="Small Title, Content &amp; Image">
    <p:spTree>
      <p:nvGrpSpPr>
        <p:cNvPr id="1" name="Shape 52"/>
        <p:cNvGrpSpPr/>
        <p:nvPr/>
      </p:nvGrpSpPr>
      <p:grpSpPr>
        <a:xfrm>
          <a:off x="0" y="0"/>
          <a:ext cx="0" cy="0"/>
          <a:chOff x="0" y="0"/>
          <a:chExt cx="0" cy="0"/>
        </a:xfrm>
      </p:grpSpPr>
      <p:pic>
        <p:nvPicPr>
          <p:cNvPr id="2" name="Google Shape;55;p10">
            <a:extLst>
              <a:ext uri="{FF2B5EF4-FFF2-40B4-BE49-F238E27FC236}">
                <a16:creationId xmlns:a16="http://schemas.microsoft.com/office/drawing/2014/main" id="{34787BB4-438D-09DF-E9CE-4DCC33EC3F14}"/>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56;p10">
            <a:extLst>
              <a:ext uri="{FF2B5EF4-FFF2-40B4-BE49-F238E27FC236}">
                <a16:creationId xmlns:a16="http://schemas.microsoft.com/office/drawing/2014/main" id="{5BEF789F-E07D-C990-0428-57182AE4C427}"/>
              </a:ext>
            </a:extLst>
          </p:cNvPr>
          <p:cNvSpPr txBox="1"/>
          <p:nvPr/>
        </p:nvSpPr>
        <p:spPr>
          <a:xfrm>
            <a:off x="474663" y="6567488"/>
            <a:ext cx="2633662" cy="142875"/>
          </a:xfrm>
          <a:prstGeom prst="rect">
            <a:avLst/>
          </a:prstGeom>
          <a:noFill/>
          <a:ln>
            <a:noFill/>
          </a:ln>
        </p:spPr>
        <p:txBody>
          <a:bodyPr spcFirstLastPara="1" lIns="0" tIns="0" rIns="0" bIns="0">
            <a:spAutoFit/>
          </a:bodyPr>
          <a:lstStyle/>
          <a:p>
            <a:pPr>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53" name="Google Shape;53;p10"/>
          <p:cNvSpPr txBox="1">
            <a:spLocks noGrp="1"/>
          </p:cNvSpPr>
          <p:nvPr>
            <p:ph type="title"/>
          </p:nvPr>
        </p:nvSpPr>
        <p:spPr>
          <a:xfrm>
            <a:off x="479425" y="416911"/>
            <a:ext cx="5148400" cy="1716800"/>
          </a:xfrm>
          <a:prstGeom prst="rect">
            <a:avLst/>
          </a:prstGeom>
          <a:noFill/>
          <a:ln>
            <a:noFill/>
          </a:ln>
        </p:spPr>
        <p:txBody>
          <a:bodyPr spcFirstLastPara="1" lIns="0" tIns="0" rIns="0" bIns="0" anchor="t">
            <a:noAutofit/>
          </a:bodyPr>
          <a:lstStyle>
            <a:lvl1pPr lvl="0" algn="l">
              <a:lnSpc>
                <a:spcPct val="112500"/>
              </a:lnSpc>
              <a:spcBef>
                <a:spcPts val="0"/>
              </a:spcBef>
              <a:spcAft>
                <a:spcPts val="0"/>
              </a:spcAft>
              <a:buClr>
                <a:schemeClr val="dk1"/>
              </a:buClr>
              <a:buSzPts val="1800"/>
              <a:buFont typeface="Calibri"/>
              <a:buNone/>
              <a:defRPr sz="3200">
                <a:latin typeface="+mn-l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4" name="Google Shape;54;p10"/>
          <p:cNvSpPr>
            <a:spLocks noGrp="1"/>
          </p:cNvSpPr>
          <p:nvPr>
            <p:ph type="pic" idx="2"/>
          </p:nvPr>
        </p:nvSpPr>
        <p:spPr>
          <a:xfrm>
            <a:off x="6096000" y="0"/>
            <a:ext cx="6096000" cy="6400800"/>
          </a:xfrm>
          <a:prstGeom prst="rect">
            <a:avLst/>
          </a:prstGeom>
          <a:solidFill>
            <a:srgbClr val="D9DDDF"/>
          </a:solidFill>
          <a:ln>
            <a:noFill/>
          </a:ln>
        </p:spPr>
      </p:sp>
      <p:sp>
        <p:nvSpPr>
          <p:cNvPr id="4" name="Google Shape;57;p10">
            <a:extLst>
              <a:ext uri="{FF2B5EF4-FFF2-40B4-BE49-F238E27FC236}">
                <a16:creationId xmlns:a16="http://schemas.microsoft.com/office/drawing/2014/main" id="{F0214D47-94E0-6DBA-0C6B-DB053621B71C}"/>
              </a:ext>
            </a:extLst>
          </p:cNvPr>
          <p:cNvSpPr txBox="1">
            <a:spLocks noGrp="1"/>
          </p:cNvSpPr>
          <p:nvPr>
            <p:ph type="sldNum" idx="10"/>
          </p:nvPr>
        </p:nvSpPr>
        <p:spPr/>
        <p:txBody>
          <a:bodyPr/>
          <a:lstStyle>
            <a:lvl1pPr marL="0" lvl="0" indent="0" algn="r">
              <a:spcBef>
                <a:spcPts val="0"/>
              </a:spcBef>
              <a:buNone/>
              <a:defRPr sz="933" smtClean="0">
                <a:solidFill>
                  <a:schemeClr val="lt1"/>
                </a:solidFill>
                <a:latin typeface="Calibri"/>
                <a:ea typeface="Calibri"/>
                <a:cs typeface="Calibri"/>
                <a:sym typeface="Calibri"/>
              </a:defRPr>
            </a:lvl1pPr>
            <a:lvl2pPr marL="0" lvl="1" indent="0" algn="r">
              <a:spcBef>
                <a:spcPts val="0"/>
              </a:spcBef>
              <a:buNone/>
              <a:defRPr sz="933">
                <a:solidFill>
                  <a:schemeClr val="lt1"/>
                </a:solidFill>
                <a:latin typeface="Calibri"/>
                <a:ea typeface="Calibri"/>
                <a:cs typeface="Calibri"/>
                <a:sym typeface="Calibri"/>
              </a:defRPr>
            </a:lvl2pPr>
            <a:lvl3pPr marL="0" lvl="2" indent="0" algn="r">
              <a:spcBef>
                <a:spcPts val="0"/>
              </a:spcBef>
              <a:buNone/>
              <a:defRPr sz="933">
                <a:solidFill>
                  <a:schemeClr val="lt1"/>
                </a:solidFill>
                <a:latin typeface="Calibri"/>
                <a:ea typeface="Calibri"/>
                <a:cs typeface="Calibri"/>
                <a:sym typeface="Calibri"/>
              </a:defRPr>
            </a:lvl3pPr>
            <a:lvl4pPr marL="0" lvl="3" indent="0" algn="r">
              <a:spcBef>
                <a:spcPts val="0"/>
              </a:spcBef>
              <a:buNone/>
              <a:defRPr sz="933">
                <a:solidFill>
                  <a:schemeClr val="lt1"/>
                </a:solidFill>
                <a:latin typeface="Calibri"/>
                <a:ea typeface="Calibri"/>
                <a:cs typeface="Calibri"/>
                <a:sym typeface="Calibri"/>
              </a:defRPr>
            </a:lvl4pPr>
            <a:lvl5pPr marL="0" lvl="4" indent="0" algn="r">
              <a:spcBef>
                <a:spcPts val="0"/>
              </a:spcBef>
              <a:buNone/>
              <a:defRPr sz="933">
                <a:solidFill>
                  <a:schemeClr val="lt1"/>
                </a:solidFill>
                <a:latin typeface="Calibri"/>
                <a:ea typeface="Calibri"/>
                <a:cs typeface="Calibri"/>
                <a:sym typeface="Calibri"/>
              </a:defRPr>
            </a:lvl5pPr>
            <a:lvl6pPr marL="0" lvl="5" indent="0" algn="r">
              <a:spcBef>
                <a:spcPts val="0"/>
              </a:spcBef>
              <a:buNone/>
              <a:defRPr sz="933">
                <a:solidFill>
                  <a:schemeClr val="lt1"/>
                </a:solidFill>
                <a:latin typeface="Calibri"/>
                <a:ea typeface="Calibri"/>
                <a:cs typeface="Calibri"/>
                <a:sym typeface="Calibri"/>
              </a:defRPr>
            </a:lvl6pPr>
            <a:lvl7pPr marL="0" lvl="6" indent="0" algn="r">
              <a:spcBef>
                <a:spcPts val="0"/>
              </a:spcBef>
              <a:buNone/>
              <a:defRPr sz="933">
                <a:solidFill>
                  <a:schemeClr val="lt1"/>
                </a:solidFill>
                <a:latin typeface="Calibri"/>
                <a:ea typeface="Calibri"/>
                <a:cs typeface="Calibri"/>
                <a:sym typeface="Calibri"/>
              </a:defRPr>
            </a:lvl7pPr>
            <a:lvl8pPr marL="0" lvl="7" indent="0" algn="r">
              <a:spcBef>
                <a:spcPts val="0"/>
              </a:spcBef>
              <a:buNone/>
              <a:defRPr sz="933">
                <a:solidFill>
                  <a:schemeClr val="lt1"/>
                </a:solidFill>
                <a:latin typeface="Calibri"/>
                <a:ea typeface="Calibri"/>
                <a:cs typeface="Calibri"/>
                <a:sym typeface="Calibri"/>
              </a:defRPr>
            </a:lvl8pPr>
            <a:lvl9pPr marL="0" lvl="8" indent="0" algn="r">
              <a:spcBef>
                <a:spcPts val="0"/>
              </a:spcBef>
              <a:buNone/>
              <a:defRPr sz="933">
                <a:solidFill>
                  <a:schemeClr val="lt1"/>
                </a:solidFill>
                <a:latin typeface="Calibri"/>
                <a:ea typeface="Calibri"/>
                <a:cs typeface="Calibri"/>
                <a:sym typeface="Calibri"/>
              </a:defRPr>
            </a:lvl9pPr>
          </a:lstStyle>
          <a:p>
            <a:pPr>
              <a:defRPr/>
            </a:pPr>
            <a:fld id="{51E849F4-59BC-4247-A04C-55B87E00D315}" type="slidenum">
              <a:rPr lang="en-GB"/>
              <a:pPr>
                <a:defRPr/>
              </a:pPr>
              <a:t>‹#›</a:t>
            </a:fld>
            <a:endParaRPr lang="en-GB"/>
          </a:p>
        </p:txBody>
      </p:sp>
    </p:spTree>
    <p:extLst>
      <p:ext uri="{BB962C8B-B14F-4D97-AF65-F5344CB8AC3E}">
        <p14:creationId xmlns:p14="http://schemas.microsoft.com/office/powerpoint/2010/main" val="14903846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23"/>
        <p:cNvGrpSpPr/>
        <p:nvPr/>
      </p:nvGrpSpPr>
      <p:grpSpPr>
        <a:xfrm>
          <a:off x="0" y="0"/>
          <a:ext cx="0" cy="0"/>
          <a:chOff x="0" y="0"/>
          <a:chExt cx="0" cy="0"/>
        </a:xfrm>
      </p:grpSpPr>
      <p:sp>
        <p:nvSpPr>
          <p:cNvPr id="124" name="Google Shape;124;p22"/>
          <p:cNvSpPr txBox="1">
            <a:spLocks noGrp="1"/>
          </p:cNvSpPr>
          <p:nvPr>
            <p:ph type="title"/>
          </p:nvPr>
        </p:nvSpPr>
        <p:spPr>
          <a:xfrm>
            <a:off x="415600" y="593367"/>
            <a:ext cx="11360800" cy="763600"/>
          </a:xfrm>
          <a:prstGeom prst="rect">
            <a:avLst/>
          </a:prstGeom>
        </p:spPr>
        <p:txBody>
          <a:bodyPr spcFirstLastPara="1" lIns="0" tIns="0" rIns="0" bIns="0" anchor="t">
            <a:noAutofit/>
          </a:bodyPr>
          <a:lstStyle>
            <a:lvl1pPr lvl="0" rtl="0">
              <a:spcBef>
                <a:spcPts val="0"/>
              </a:spcBef>
              <a:spcAft>
                <a:spcPts val="0"/>
              </a:spcAft>
              <a:buSzPts val="23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5" name="Google Shape;125;p22"/>
          <p:cNvSpPr txBox="1">
            <a:spLocks noGrp="1"/>
          </p:cNvSpPr>
          <p:nvPr>
            <p:ph type="body" idx="1"/>
          </p:nvPr>
        </p:nvSpPr>
        <p:spPr>
          <a:xfrm>
            <a:off x="415600" y="1536633"/>
            <a:ext cx="11360800" cy="4555200"/>
          </a:xfrm>
          <a:prstGeom prst="rect">
            <a:avLst/>
          </a:prstGeom>
        </p:spPr>
        <p:txBody>
          <a:bodyPr spcFirstLastPara="1" wrap="square" lIns="0" tIns="0" rIns="0" bIns="0" anchor="t" anchorCtr="0">
            <a:noAutofit/>
          </a:bodyPr>
          <a:lstStyle>
            <a:lvl1pPr marL="609585" lvl="0" indent="-304792" rtl="0">
              <a:spcBef>
                <a:spcPts val="0"/>
              </a:spcBef>
              <a:spcAft>
                <a:spcPts val="0"/>
              </a:spcAft>
              <a:buSzPts val="1800"/>
              <a:buNone/>
              <a:defRPr/>
            </a:lvl1pPr>
            <a:lvl2pPr marL="1219170" lvl="1" indent="-457189" rtl="0">
              <a:spcBef>
                <a:spcPts val="533"/>
              </a:spcBef>
              <a:spcAft>
                <a:spcPts val="0"/>
              </a:spcAft>
              <a:buSzPts val="1800"/>
              <a:buChar char="—"/>
              <a:defRPr/>
            </a:lvl2pPr>
            <a:lvl3pPr marL="1828754" lvl="2" indent="-304792" rtl="0">
              <a:spcBef>
                <a:spcPts val="533"/>
              </a:spcBef>
              <a:spcAft>
                <a:spcPts val="0"/>
              </a:spcAft>
              <a:buSzPts val="1800"/>
              <a:buNone/>
              <a:defRPr/>
            </a:lvl3pPr>
            <a:lvl4pPr marL="2438339" lvl="3" indent="-304792" rtl="0">
              <a:spcBef>
                <a:spcPts val="533"/>
              </a:spcBef>
              <a:spcAft>
                <a:spcPts val="0"/>
              </a:spcAft>
              <a:buSzPts val="1800"/>
              <a:buNone/>
              <a:defRPr/>
            </a:lvl4pPr>
            <a:lvl5pPr marL="3047924" lvl="4" indent="-304792" rtl="0">
              <a:spcBef>
                <a:spcPts val="533"/>
              </a:spcBef>
              <a:spcAft>
                <a:spcPts val="0"/>
              </a:spcAft>
              <a:buSzPts val="1800"/>
              <a:buNone/>
              <a:defRPr/>
            </a:lvl5pPr>
            <a:lvl6pPr marL="3657509" lvl="5" indent="-431789" rtl="0">
              <a:spcBef>
                <a:spcPts val="400"/>
              </a:spcBef>
              <a:spcAft>
                <a:spcPts val="0"/>
              </a:spcAft>
              <a:buSzPts val="1500"/>
              <a:buChar char="•"/>
              <a:defRPr/>
            </a:lvl6pPr>
            <a:lvl7pPr marL="4267093" lvl="6" indent="-431789" rtl="0">
              <a:spcBef>
                <a:spcPts val="400"/>
              </a:spcBef>
              <a:spcAft>
                <a:spcPts val="0"/>
              </a:spcAft>
              <a:buSzPts val="1500"/>
              <a:buChar char="•"/>
              <a:defRPr/>
            </a:lvl7pPr>
            <a:lvl8pPr marL="4876678" lvl="7" indent="-431789" rtl="0">
              <a:spcBef>
                <a:spcPts val="400"/>
              </a:spcBef>
              <a:spcAft>
                <a:spcPts val="0"/>
              </a:spcAft>
              <a:buSzPts val="1500"/>
              <a:buChar char="•"/>
              <a:defRPr/>
            </a:lvl8pPr>
            <a:lvl9pPr marL="5486263" lvl="8" indent="-431789" rtl="0">
              <a:spcBef>
                <a:spcPts val="400"/>
              </a:spcBef>
              <a:spcAft>
                <a:spcPts val="0"/>
              </a:spcAft>
              <a:buSzPts val="1500"/>
              <a:buChar char="•"/>
              <a:defRPr/>
            </a:lvl9pPr>
          </a:lstStyle>
          <a:p>
            <a:endParaRPr/>
          </a:p>
        </p:txBody>
      </p:sp>
      <p:sp>
        <p:nvSpPr>
          <p:cNvPr id="2" name="Google Shape;126;p22">
            <a:extLst>
              <a:ext uri="{FF2B5EF4-FFF2-40B4-BE49-F238E27FC236}">
                <a16:creationId xmlns:a16="http://schemas.microsoft.com/office/drawing/2014/main" id="{936103C0-497D-59FC-033C-236B0EC1A6E5}"/>
              </a:ext>
            </a:extLst>
          </p:cNvPr>
          <p:cNvSpPr txBox="1">
            <a:spLocks noGrp="1"/>
          </p:cNvSpPr>
          <p:nvPr>
            <p:ph type="sldNum" idx="10"/>
          </p:nvPr>
        </p:nvSpPr>
        <p:spPr>
          <a:xfrm>
            <a:off x="11296650" y="6218238"/>
            <a:ext cx="731838" cy="523875"/>
          </a:xfrm>
        </p:spPr>
        <p:txBody>
          <a:bodyPr/>
          <a:lstStyle>
            <a:lvl1pPr lvl="0" rtl="0">
              <a:buNone/>
              <a:defRPr smtClean="0"/>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defRPr/>
            </a:pPr>
            <a:fld id="{B48804F4-6AFB-47CA-86FF-9ADA33B74006}" type="slidenum">
              <a:rPr lang="en-GB"/>
              <a:pPr>
                <a:defRPr/>
              </a:pPr>
              <a:t>‹#›</a:t>
            </a:fld>
            <a:endParaRPr lang="en-GB"/>
          </a:p>
        </p:txBody>
      </p:sp>
    </p:spTree>
    <p:extLst>
      <p:ext uri="{BB962C8B-B14F-4D97-AF65-F5344CB8AC3E}">
        <p14:creationId xmlns:p14="http://schemas.microsoft.com/office/powerpoint/2010/main" val="25925789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7"/>
        <p:cNvGrpSpPr/>
        <p:nvPr/>
      </p:nvGrpSpPr>
      <p:grpSpPr>
        <a:xfrm>
          <a:off x="0" y="0"/>
          <a:ext cx="0" cy="0"/>
          <a:chOff x="0" y="0"/>
          <a:chExt cx="0" cy="0"/>
        </a:xfrm>
      </p:grpSpPr>
    </p:spTree>
    <p:extLst>
      <p:ext uri="{BB962C8B-B14F-4D97-AF65-F5344CB8AC3E}">
        <p14:creationId xmlns:p14="http://schemas.microsoft.com/office/powerpoint/2010/main" val="4022931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amp; Content 20pt">
    <p:spTree>
      <p:nvGrpSpPr>
        <p:cNvPr id="1" name=""/>
        <p:cNvGrpSpPr/>
        <p:nvPr/>
      </p:nvGrpSpPr>
      <p:grpSpPr>
        <a:xfrm>
          <a:off x="0" y="0"/>
          <a:ext cx="0" cy="0"/>
          <a:chOff x="0" y="0"/>
          <a:chExt cx="0" cy="0"/>
        </a:xfrm>
      </p:grpSpPr>
      <p:sp>
        <p:nvSpPr>
          <p:cNvPr id="2" name="Title 1"/>
          <p:cNvSpPr>
            <a:spLocks noGrp="1"/>
          </p:cNvSpPr>
          <p:nvPr>
            <p:ph type="title"/>
          </p:nvPr>
        </p:nvSpPr>
        <p:spPr>
          <a:xfrm>
            <a:off x="594787" y="550835"/>
            <a:ext cx="10001252" cy="561600"/>
          </a:xfrm>
          <a:prstGeom prst="rect">
            <a:avLst/>
          </a:prstGeom>
        </p:spPr>
        <p:txBody>
          <a:bodyPr/>
          <a:lstStyle/>
          <a:p>
            <a:r>
              <a:rPr lang="ga-IE"/>
              <a:t>Click to edit Master title style</a:t>
            </a:r>
            <a:endParaRPr lang="en-GB"/>
          </a:p>
        </p:txBody>
      </p:sp>
      <p:sp>
        <p:nvSpPr>
          <p:cNvPr id="4" name="Text Placeholder 3"/>
          <p:cNvSpPr>
            <a:spLocks noGrp="1"/>
          </p:cNvSpPr>
          <p:nvPr>
            <p:ph type="body" sz="quarter" idx="10"/>
          </p:nvPr>
        </p:nvSpPr>
        <p:spPr>
          <a:xfrm>
            <a:off x="1104901" y="1881075"/>
            <a:ext cx="10001251" cy="4040188"/>
          </a:xfrm>
          <a:prstGeom prst="rect">
            <a:avLst/>
          </a:prstGeo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8" name="Text Placeholder 5"/>
          <p:cNvSpPr>
            <a:spLocks noGrp="1"/>
          </p:cNvSpPr>
          <p:nvPr>
            <p:ph type="body" sz="quarter" idx="11"/>
          </p:nvPr>
        </p:nvSpPr>
        <p:spPr>
          <a:xfrm>
            <a:off x="1104901" y="914404"/>
            <a:ext cx="10001251" cy="276225"/>
          </a:xfrm>
          <a:prstGeom prst="rect">
            <a:avLst/>
          </a:prstGeom>
        </p:spPr>
        <p:txBody>
          <a:bodyPr/>
          <a:lstStyle>
            <a:lvl1pPr>
              <a:defRPr sz="2667" b="0">
                <a:solidFill>
                  <a:schemeClr val="tx1"/>
                </a:solidFill>
              </a:defRPr>
            </a:lvl1pPr>
          </a:lstStyle>
          <a:p>
            <a:pPr lvl="0"/>
            <a:r>
              <a:rPr lang="ga-IE"/>
              <a:t>Click to edit Master text styles</a:t>
            </a:r>
          </a:p>
        </p:txBody>
      </p:sp>
    </p:spTree>
    <p:extLst>
      <p:ext uri="{BB962C8B-B14F-4D97-AF65-F5344CB8AC3E}">
        <p14:creationId xmlns:p14="http://schemas.microsoft.com/office/powerpoint/2010/main" val="32274315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2_Title &amp; Content 20pt">
    <p:spTree>
      <p:nvGrpSpPr>
        <p:cNvPr id="1" name=""/>
        <p:cNvGrpSpPr/>
        <p:nvPr/>
      </p:nvGrpSpPr>
      <p:grpSpPr>
        <a:xfrm>
          <a:off x="0" y="0"/>
          <a:ext cx="0" cy="0"/>
          <a:chOff x="0" y="0"/>
          <a:chExt cx="0" cy="0"/>
        </a:xfrm>
      </p:grpSpPr>
      <p:sp>
        <p:nvSpPr>
          <p:cNvPr id="2" name="Title 1"/>
          <p:cNvSpPr>
            <a:spLocks noGrp="1"/>
          </p:cNvSpPr>
          <p:nvPr>
            <p:ph type="title"/>
          </p:nvPr>
        </p:nvSpPr>
        <p:spPr>
          <a:xfrm>
            <a:off x="594787" y="550835"/>
            <a:ext cx="10001252" cy="561600"/>
          </a:xfrm>
          <a:prstGeom prst="rect">
            <a:avLst/>
          </a:prstGeom>
        </p:spPr>
        <p:txBody>
          <a:bodyPr/>
          <a:lstStyle/>
          <a:p>
            <a:r>
              <a:rPr lang="ga-IE"/>
              <a:t>Click to edit Master title style</a:t>
            </a:r>
            <a:endParaRPr lang="en-GB"/>
          </a:p>
        </p:txBody>
      </p:sp>
      <p:sp>
        <p:nvSpPr>
          <p:cNvPr id="4" name="Text Placeholder 3"/>
          <p:cNvSpPr>
            <a:spLocks noGrp="1"/>
          </p:cNvSpPr>
          <p:nvPr>
            <p:ph type="body" sz="quarter" idx="10"/>
          </p:nvPr>
        </p:nvSpPr>
        <p:spPr>
          <a:xfrm>
            <a:off x="1104901" y="1881075"/>
            <a:ext cx="10001251" cy="4040188"/>
          </a:xfrm>
          <a:prstGeom prst="rect">
            <a:avLst/>
          </a:prstGeo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8" name="Text Placeholder 5"/>
          <p:cNvSpPr>
            <a:spLocks noGrp="1"/>
          </p:cNvSpPr>
          <p:nvPr>
            <p:ph type="body" sz="quarter" idx="11"/>
          </p:nvPr>
        </p:nvSpPr>
        <p:spPr>
          <a:xfrm>
            <a:off x="1104901" y="914404"/>
            <a:ext cx="10001251" cy="276225"/>
          </a:xfrm>
          <a:prstGeom prst="rect">
            <a:avLst/>
          </a:prstGeom>
        </p:spPr>
        <p:txBody>
          <a:bodyPr/>
          <a:lstStyle>
            <a:lvl1pPr>
              <a:defRPr sz="2667" b="0">
                <a:solidFill>
                  <a:schemeClr val="tx1"/>
                </a:solidFill>
              </a:defRPr>
            </a:lvl1pPr>
          </a:lstStyle>
          <a:p>
            <a:pPr lvl="0"/>
            <a:r>
              <a:rPr lang="ga-IE"/>
              <a:t>Click to edit Master text styles</a:t>
            </a:r>
          </a:p>
        </p:txBody>
      </p:sp>
    </p:spTree>
    <p:extLst>
      <p:ext uri="{BB962C8B-B14F-4D97-AF65-F5344CB8AC3E}">
        <p14:creationId xmlns:p14="http://schemas.microsoft.com/office/powerpoint/2010/main" val="10939831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9425" y="388336"/>
            <a:ext cx="5148400" cy="1012800"/>
          </a:xfrm>
          <a:prstGeom prst="rect">
            <a:avLst/>
          </a:prstGeom>
        </p:spPr>
        <p:txBody>
          <a:bodyPr/>
          <a:lstStyle/>
          <a:p>
            <a:r>
              <a:rPr lang="en-US"/>
              <a:t>Click to edit Master title style</a:t>
            </a:r>
            <a:endParaRPr lang="en-IE"/>
          </a:p>
        </p:txBody>
      </p:sp>
      <p:sp>
        <p:nvSpPr>
          <p:cNvPr id="3" name="Rectangle 12">
            <a:extLst>
              <a:ext uri="{FF2B5EF4-FFF2-40B4-BE49-F238E27FC236}">
                <a16:creationId xmlns:a16="http://schemas.microsoft.com/office/drawing/2014/main" id="{AFFC944E-7400-F8F3-F11C-26FB00DB1FAF}"/>
              </a:ext>
            </a:extLst>
          </p:cNvPr>
          <p:cNvSpPr>
            <a:spLocks noGrp="1" noChangeArrowheads="1"/>
          </p:cNvSpPr>
          <p:nvPr>
            <p:ph type="ftr" sz="quarter" idx="10"/>
          </p:nvPr>
        </p:nvSpPr>
        <p:spPr>
          <a:xfrm>
            <a:off x="479425" y="5576888"/>
            <a:ext cx="5999163" cy="287337"/>
          </a:xfrm>
          <a:prstGeom prst="rect">
            <a:avLst/>
          </a:prstGeom>
        </p:spPr>
        <p:txBody>
          <a:bodyPr/>
          <a:lstStyle>
            <a:lvl1pPr>
              <a:defRPr>
                <a:solidFill>
                  <a:srgbClr val="053C59"/>
                </a:solidFill>
              </a:defRPr>
            </a:lvl1pPr>
          </a:lstStyle>
          <a:p>
            <a:pPr>
              <a:defRPr/>
            </a:pPr>
            <a:r>
              <a:rPr lang="en-IE"/>
              <a:t>Classification: Red. Version 1 - updated May 2015</a:t>
            </a:r>
            <a:endParaRPr lang="en-GB"/>
          </a:p>
        </p:txBody>
      </p:sp>
      <p:sp>
        <p:nvSpPr>
          <p:cNvPr id="4" name="Rectangle 13">
            <a:extLst>
              <a:ext uri="{FF2B5EF4-FFF2-40B4-BE49-F238E27FC236}">
                <a16:creationId xmlns:a16="http://schemas.microsoft.com/office/drawing/2014/main" id="{5C66F326-614C-8733-C815-B10F1420D78A}"/>
              </a:ext>
            </a:extLst>
          </p:cNvPr>
          <p:cNvSpPr>
            <a:spLocks noGrp="1" noChangeArrowheads="1"/>
          </p:cNvSpPr>
          <p:nvPr>
            <p:ph type="sldNum" sz="quarter" idx="11"/>
          </p:nvPr>
        </p:nvSpPr>
        <p:spPr>
          <a:xfrm>
            <a:off x="7107238" y="5916613"/>
            <a:ext cx="671512" cy="287337"/>
          </a:xfrm>
        </p:spPr>
        <p:txBody>
          <a:bodyPr/>
          <a:lstStyle>
            <a:lvl1pPr>
              <a:defRPr>
                <a:solidFill>
                  <a:srgbClr val="053C59"/>
                </a:solidFill>
              </a:defRPr>
            </a:lvl1pPr>
          </a:lstStyle>
          <a:p>
            <a:pPr>
              <a:defRPr/>
            </a:pPr>
            <a:fld id="{FBE80513-7579-488F-AD86-9495A0C003CE}" type="slidenum">
              <a:rPr lang="en-GB"/>
              <a:pPr>
                <a:defRPr/>
              </a:pPr>
              <a:t>‹#›</a:t>
            </a:fld>
            <a:endParaRPr lang="en-GB"/>
          </a:p>
        </p:txBody>
      </p:sp>
    </p:spTree>
    <p:extLst>
      <p:ext uri="{BB962C8B-B14F-4D97-AF65-F5344CB8AC3E}">
        <p14:creationId xmlns:p14="http://schemas.microsoft.com/office/powerpoint/2010/main" val="30093821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B2BED8-DD39-8F9E-B92F-1A66DF9D3EBF}"/>
              </a:ext>
            </a:extLst>
          </p:cNvPr>
          <p:cNvSpPr>
            <a:spLocks noGrp="1"/>
          </p:cNvSpPr>
          <p:nvPr>
            <p:ph type="dt" sz="half" idx="10"/>
          </p:nvPr>
        </p:nvSpPr>
        <p:spPr>
          <a:xfrm>
            <a:off x="0" y="0"/>
            <a:ext cx="0" cy="0"/>
          </a:xfrm>
        </p:spPr>
        <p:txBody>
          <a:bodyPr/>
          <a:lstStyle>
            <a:lvl1pPr>
              <a:defRPr/>
            </a:lvl1pPr>
          </a:lstStyle>
          <a:p>
            <a:pPr>
              <a:defRPr/>
            </a:pPr>
            <a:fld id="{2C961A4A-581B-4652-80C3-AD61F4CE530A}" type="datetimeFigureOut">
              <a:rPr lang="en-US"/>
              <a:pPr>
                <a:defRPr/>
              </a:pPr>
              <a:t>9/4/2026</a:t>
            </a:fld>
            <a:endParaRPr lang="en-US"/>
          </a:p>
        </p:txBody>
      </p:sp>
      <p:sp>
        <p:nvSpPr>
          <p:cNvPr id="5" name="Footer Placeholder 4">
            <a:extLst>
              <a:ext uri="{FF2B5EF4-FFF2-40B4-BE49-F238E27FC236}">
                <a16:creationId xmlns:a16="http://schemas.microsoft.com/office/drawing/2014/main" id="{71513F56-4F53-F30D-B4FA-8E269C89F20D}"/>
              </a:ext>
            </a:extLst>
          </p:cNvPr>
          <p:cNvSpPr>
            <a:spLocks noGrp="1"/>
          </p:cNvSpPr>
          <p:nvPr>
            <p:ph type="ftr" sz="quarter" idx="11"/>
          </p:nvPr>
        </p:nvSpPr>
        <p:spPr>
          <a:xfrm>
            <a:off x="0" y="0"/>
            <a:ext cx="0" cy="0"/>
          </a:xfrm>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E6D2B64-0831-AD6B-8833-5AF2F736B02E}"/>
              </a:ext>
            </a:extLst>
          </p:cNvPr>
          <p:cNvSpPr>
            <a:spLocks noGrp="1"/>
          </p:cNvSpPr>
          <p:nvPr>
            <p:ph type="sldNum" sz="quarter" idx="12"/>
          </p:nvPr>
        </p:nvSpPr>
        <p:spPr/>
        <p:txBody>
          <a:bodyPr/>
          <a:lstStyle>
            <a:lvl1pPr>
              <a:defRPr/>
            </a:lvl1pPr>
          </a:lstStyle>
          <a:p>
            <a:pPr>
              <a:defRPr/>
            </a:pPr>
            <a:fld id="{4548BA5A-62D8-4B57-8524-48F11E0EF1BB}" type="slidenum">
              <a:rPr lang="en-US"/>
              <a:pPr>
                <a:defRPr/>
              </a:pPr>
              <a:t>‹#›</a:t>
            </a:fld>
            <a:endParaRPr lang="en-US"/>
          </a:p>
        </p:txBody>
      </p:sp>
    </p:spTree>
    <p:extLst>
      <p:ext uri="{BB962C8B-B14F-4D97-AF65-F5344CB8AC3E}">
        <p14:creationId xmlns:p14="http://schemas.microsoft.com/office/powerpoint/2010/main" val="27114190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AAA40E-4848-BBE9-44E3-E80969097CE9}"/>
              </a:ext>
            </a:extLst>
          </p:cNvPr>
          <p:cNvSpPr>
            <a:spLocks noGrp="1"/>
          </p:cNvSpPr>
          <p:nvPr>
            <p:ph type="dt" sz="half" idx="10"/>
          </p:nvPr>
        </p:nvSpPr>
        <p:spPr>
          <a:xfrm>
            <a:off x="0" y="0"/>
            <a:ext cx="0" cy="0"/>
          </a:xfrm>
        </p:spPr>
        <p:txBody>
          <a:bodyPr/>
          <a:lstStyle>
            <a:lvl1pPr>
              <a:defRPr/>
            </a:lvl1pPr>
          </a:lstStyle>
          <a:p>
            <a:pPr>
              <a:defRPr/>
            </a:pPr>
            <a:fld id="{41D277CA-7AF2-4811-B2B5-D527252704CC}" type="datetimeFigureOut">
              <a:rPr lang="en-US"/>
              <a:pPr>
                <a:defRPr/>
              </a:pPr>
              <a:t>9/4/2026</a:t>
            </a:fld>
            <a:endParaRPr lang="en-US"/>
          </a:p>
        </p:txBody>
      </p:sp>
      <p:sp>
        <p:nvSpPr>
          <p:cNvPr id="3" name="Footer Placeholder 2">
            <a:extLst>
              <a:ext uri="{FF2B5EF4-FFF2-40B4-BE49-F238E27FC236}">
                <a16:creationId xmlns:a16="http://schemas.microsoft.com/office/drawing/2014/main" id="{B84FAB55-B160-2EEA-C64B-1C177D72CC4B}"/>
              </a:ext>
            </a:extLst>
          </p:cNvPr>
          <p:cNvSpPr>
            <a:spLocks noGrp="1"/>
          </p:cNvSpPr>
          <p:nvPr>
            <p:ph type="ftr" sz="quarter" idx="11"/>
          </p:nvPr>
        </p:nvSpPr>
        <p:spPr>
          <a:xfrm>
            <a:off x="0" y="0"/>
            <a:ext cx="0" cy="0"/>
          </a:xfrm>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DBA10365-0545-BA10-1E2B-1E692284458E}"/>
              </a:ext>
            </a:extLst>
          </p:cNvPr>
          <p:cNvSpPr>
            <a:spLocks noGrp="1"/>
          </p:cNvSpPr>
          <p:nvPr>
            <p:ph type="sldNum" sz="quarter" idx="12"/>
          </p:nvPr>
        </p:nvSpPr>
        <p:spPr/>
        <p:txBody>
          <a:bodyPr/>
          <a:lstStyle>
            <a:lvl1pPr>
              <a:defRPr/>
            </a:lvl1pPr>
          </a:lstStyle>
          <a:p>
            <a:pPr>
              <a:defRPr/>
            </a:pPr>
            <a:fld id="{F30CD75D-9A24-4A8A-A2FD-AE5CE62E3533}" type="slidenum">
              <a:rPr lang="en-US"/>
              <a:pPr>
                <a:defRPr/>
              </a:pPr>
              <a:t>‹#›</a:t>
            </a:fld>
            <a:endParaRPr lang="en-US"/>
          </a:p>
        </p:txBody>
      </p:sp>
    </p:spTree>
    <p:extLst>
      <p:ext uri="{BB962C8B-B14F-4D97-AF65-F5344CB8AC3E}">
        <p14:creationId xmlns:p14="http://schemas.microsoft.com/office/powerpoint/2010/main" val="30049947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Content &amp; Image 2">
  <p:cSld name="Title, Content &amp; Image 2">
    <p:spTree>
      <p:nvGrpSpPr>
        <p:cNvPr id="1" name="Shape 152"/>
        <p:cNvGrpSpPr/>
        <p:nvPr/>
      </p:nvGrpSpPr>
      <p:grpSpPr>
        <a:xfrm>
          <a:off x="0" y="0"/>
          <a:ext cx="0" cy="0"/>
          <a:chOff x="0" y="0"/>
          <a:chExt cx="0" cy="0"/>
        </a:xfrm>
      </p:grpSpPr>
      <p:sp>
        <p:nvSpPr>
          <p:cNvPr id="153" name="Google Shape;153;p29"/>
          <p:cNvSpPr>
            <a:spLocks noGrp="1"/>
          </p:cNvSpPr>
          <p:nvPr>
            <p:ph type="pic" idx="2"/>
          </p:nvPr>
        </p:nvSpPr>
        <p:spPr>
          <a:xfrm>
            <a:off x="6585600" y="1943100"/>
            <a:ext cx="5606400" cy="4343600"/>
          </a:xfrm>
          <a:prstGeom prst="rect">
            <a:avLst/>
          </a:prstGeom>
          <a:solidFill>
            <a:schemeClr val="accent4"/>
          </a:solidFill>
          <a:ln>
            <a:noFill/>
          </a:ln>
        </p:spPr>
      </p:sp>
      <p:sp>
        <p:nvSpPr>
          <p:cNvPr id="154" name="Google Shape;154;p29"/>
          <p:cNvSpPr txBox="1">
            <a:spLocks noGrp="1"/>
          </p:cNvSpPr>
          <p:nvPr>
            <p:ph type="title"/>
          </p:nvPr>
        </p:nvSpPr>
        <p:spPr>
          <a:xfrm>
            <a:off x="1104899" y="360000"/>
            <a:ext cx="10001600" cy="561600"/>
          </a:xfrm>
          <a:prstGeom prst="rect">
            <a:avLst/>
          </a:prstGeom>
          <a:noFill/>
          <a:ln>
            <a:noFill/>
          </a:ln>
        </p:spPr>
        <p:txBody>
          <a:bodyPr spcFirstLastPara="1" lIns="0" tIns="0" rIns="0" bIns="0" anchor="b">
            <a:noAutofit/>
          </a:bodyPr>
          <a:lstStyle>
            <a:lvl1pPr lvl="0" algn="l" rtl="0">
              <a:spcBef>
                <a:spcPts val="0"/>
              </a:spcBef>
              <a:spcAft>
                <a:spcPts val="0"/>
              </a:spcAft>
              <a:buClr>
                <a:srgbClr val="0E73B9"/>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5" name="Google Shape;155;p29"/>
          <p:cNvSpPr txBox="1">
            <a:spLocks noGrp="1"/>
          </p:cNvSpPr>
          <p:nvPr>
            <p:ph type="body" idx="1"/>
          </p:nvPr>
        </p:nvSpPr>
        <p:spPr>
          <a:xfrm>
            <a:off x="1104901" y="1905000"/>
            <a:ext cx="5092800" cy="3987600"/>
          </a:xfrm>
          <a:prstGeom prst="rect">
            <a:avLst/>
          </a:prstGeom>
          <a:noFill/>
          <a:ln>
            <a:noFill/>
          </a:ln>
        </p:spPr>
        <p:txBody>
          <a:bodyPr spcFirstLastPara="1" wrap="square" lIns="0" tIns="0" rIns="0" bIns="0" anchor="t" anchorCtr="0">
            <a:noAutofit/>
          </a:bodyPr>
          <a:lstStyle>
            <a:lvl1pPr marL="609570" lvl="0" indent="-397913" algn="l" rtl="0">
              <a:spcBef>
                <a:spcPts val="800"/>
              </a:spcBef>
              <a:spcAft>
                <a:spcPts val="0"/>
              </a:spcAft>
              <a:buClr>
                <a:schemeClr val="dk2"/>
              </a:buClr>
              <a:buSzPts val="1100"/>
              <a:buFont typeface="Calibri"/>
              <a:buChar char="–"/>
              <a:defRPr sz="1467" b="0"/>
            </a:lvl1pPr>
            <a:lvl2pPr marL="1219140" lvl="1" indent="-397913" algn="l" rtl="0">
              <a:spcBef>
                <a:spcPts val="0"/>
              </a:spcBef>
              <a:spcAft>
                <a:spcPts val="0"/>
              </a:spcAft>
              <a:buSzPts val="1100"/>
              <a:buChar char="—"/>
              <a:defRPr sz="1467" b="0"/>
            </a:lvl2pPr>
            <a:lvl3pPr marL="1828709" lvl="2" indent="-304784" algn="l" rtl="0">
              <a:spcBef>
                <a:spcPts val="1200"/>
              </a:spcBef>
              <a:spcAft>
                <a:spcPts val="0"/>
              </a:spcAft>
              <a:buSzPts val="1100"/>
              <a:buNone/>
              <a:defRPr sz="1467" b="0"/>
            </a:lvl3pPr>
            <a:lvl4pPr marL="2438278" lvl="3" indent="-304784" algn="l" rtl="0">
              <a:spcBef>
                <a:spcPts val="1200"/>
              </a:spcBef>
              <a:spcAft>
                <a:spcPts val="0"/>
              </a:spcAft>
              <a:buSzPts val="1100"/>
              <a:buNone/>
              <a:defRPr sz="1467" b="0"/>
            </a:lvl4pPr>
            <a:lvl5pPr marL="3047848" lvl="4" indent="-304784" algn="l" rtl="0">
              <a:spcBef>
                <a:spcPts val="1200"/>
              </a:spcBef>
              <a:spcAft>
                <a:spcPts val="0"/>
              </a:spcAft>
              <a:buSzPts val="1100"/>
              <a:buNone/>
              <a:defRPr sz="1467" b="0"/>
            </a:lvl5pPr>
            <a:lvl6pPr marL="3657418" lvl="5" indent="-423312" algn="l" rtl="0">
              <a:spcBef>
                <a:spcPts val="400"/>
              </a:spcBef>
              <a:spcAft>
                <a:spcPts val="0"/>
              </a:spcAft>
              <a:buClr>
                <a:schemeClr val="dk1"/>
              </a:buClr>
              <a:buSzPts val="1400"/>
              <a:buChar char="•"/>
              <a:defRPr/>
            </a:lvl6pPr>
            <a:lvl7pPr marL="4266987" lvl="6" indent="-423312" algn="l" rtl="0">
              <a:spcBef>
                <a:spcPts val="400"/>
              </a:spcBef>
              <a:spcAft>
                <a:spcPts val="0"/>
              </a:spcAft>
              <a:buClr>
                <a:schemeClr val="dk1"/>
              </a:buClr>
              <a:buSzPts val="1400"/>
              <a:buChar char="•"/>
              <a:defRPr/>
            </a:lvl7pPr>
            <a:lvl8pPr marL="4876557" lvl="7" indent="-423312" algn="l" rtl="0">
              <a:spcBef>
                <a:spcPts val="400"/>
              </a:spcBef>
              <a:spcAft>
                <a:spcPts val="0"/>
              </a:spcAft>
              <a:buClr>
                <a:schemeClr val="dk1"/>
              </a:buClr>
              <a:buSzPts val="1400"/>
              <a:buChar char="•"/>
              <a:defRPr/>
            </a:lvl8pPr>
            <a:lvl9pPr marL="5486126" lvl="8" indent="-423312" algn="l" rtl="0">
              <a:spcBef>
                <a:spcPts val="400"/>
              </a:spcBef>
              <a:spcAft>
                <a:spcPts val="0"/>
              </a:spcAft>
              <a:buClr>
                <a:schemeClr val="dk1"/>
              </a:buClr>
              <a:buSzPts val="1400"/>
              <a:buChar char="•"/>
              <a:defRPr/>
            </a:lvl9pPr>
          </a:lstStyle>
          <a:p>
            <a:endParaRPr/>
          </a:p>
        </p:txBody>
      </p:sp>
      <p:sp>
        <p:nvSpPr>
          <p:cNvPr id="156" name="Google Shape;156;p29"/>
          <p:cNvSpPr txBox="1">
            <a:spLocks noGrp="1"/>
          </p:cNvSpPr>
          <p:nvPr>
            <p:ph type="body" idx="3"/>
          </p:nvPr>
        </p:nvSpPr>
        <p:spPr>
          <a:xfrm>
            <a:off x="1104900" y="914401"/>
            <a:ext cx="10001600" cy="276400"/>
          </a:xfrm>
          <a:prstGeom prst="rect">
            <a:avLst/>
          </a:prstGeom>
          <a:noFill/>
          <a:ln>
            <a:noFill/>
          </a:ln>
        </p:spPr>
        <p:txBody>
          <a:bodyPr spcFirstLastPara="1" wrap="square" lIns="0" tIns="0" rIns="0" bIns="0" anchor="t" anchorCtr="0">
            <a:noAutofit/>
          </a:bodyPr>
          <a:lstStyle>
            <a:lvl1pPr marL="609570" lvl="0" indent="-304784" algn="l" rtl="0">
              <a:spcBef>
                <a:spcPts val="1467"/>
              </a:spcBef>
              <a:spcAft>
                <a:spcPts val="0"/>
              </a:spcAft>
              <a:buClr>
                <a:schemeClr val="accent2"/>
              </a:buClr>
              <a:buSzPts val="1100"/>
              <a:buNone/>
              <a:defRPr sz="1467" b="0">
                <a:solidFill>
                  <a:schemeClr val="accent2"/>
                </a:solidFill>
              </a:defRPr>
            </a:lvl1pPr>
            <a:lvl2pPr marL="1219140" lvl="1" indent="-423312" algn="l" rtl="0">
              <a:spcBef>
                <a:spcPts val="1200"/>
              </a:spcBef>
              <a:spcAft>
                <a:spcPts val="0"/>
              </a:spcAft>
              <a:buSzPts val="1400"/>
              <a:buChar char="—"/>
              <a:defRPr/>
            </a:lvl2pPr>
            <a:lvl3pPr marL="1828709" lvl="2" indent="-304784" algn="l" rtl="0">
              <a:spcBef>
                <a:spcPts val="1200"/>
              </a:spcBef>
              <a:spcAft>
                <a:spcPts val="0"/>
              </a:spcAft>
              <a:buSzPts val="1400"/>
              <a:buNone/>
              <a:defRPr/>
            </a:lvl3pPr>
            <a:lvl4pPr marL="2438278" lvl="3" indent="-304784" algn="l" rtl="0">
              <a:spcBef>
                <a:spcPts val="1200"/>
              </a:spcBef>
              <a:spcAft>
                <a:spcPts val="0"/>
              </a:spcAft>
              <a:buSzPts val="1400"/>
              <a:buNone/>
              <a:defRPr/>
            </a:lvl4pPr>
            <a:lvl5pPr marL="3047848" lvl="4" indent="-304784" algn="l" rtl="0">
              <a:spcBef>
                <a:spcPts val="1200"/>
              </a:spcBef>
              <a:spcAft>
                <a:spcPts val="0"/>
              </a:spcAft>
              <a:buSzPts val="1400"/>
              <a:buNone/>
              <a:defRPr/>
            </a:lvl5pPr>
            <a:lvl6pPr marL="3657418" lvl="5" indent="-423312" algn="l" rtl="0">
              <a:spcBef>
                <a:spcPts val="400"/>
              </a:spcBef>
              <a:spcAft>
                <a:spcPts val="0"/>
              </a:spcAft>
              <a:buClr>
                <a:schemeClr val="dk1"/>
              </a:buClr>
              <a:buSzPts val="1400"/>
              <a:buChar char="•"/>
              <a:defRPr/>
            </a:lvl6pPr>
            <a:lvl7pPr marL="4266987" lvl="6" indent="-423312" algn="l" rtl="0">
              <a:spcBef>
                <a:spcPts val="400"/>
              </a:spcBef>
              <a:spcAft>
                <a:spcPts val="0"/>
              </a:spcAft>
              <a:buClr>
                <a:schemeClr val="dk1"/>
              </a:buClr>
              <a:buSzPts val="1400"/>
              <a:buChar char="•"/>
              <a:defRPr/>
            </a:lvl7pPr>
            <a:lvl8pPr marL="4876557" lvl="7" indent="-423312" algn="l" rtl="0">
              <a:spcBef>
                <a:spcPts val="400"/>
              </a:spcBef>
              <a:spcAft>
                <a:spcPts val="0"/>
              </a:spcAft>
              <a:buClr>
                <a:schemeClr val="dk1"/>
              </a:buClr>
              <a:buSzPts val="1400"/>
              <a:buChar char="•"/>
              <a:defRPr/>
            </a:lvl8pPr>
            <a:lvl9pPr marL="5486126" lvl="8" indent="-423312" algn="l" rtl="0">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6156895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userDrawn="1">
  <p:cSld name="Title &amp; Content">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3A0435BC-37CC-6ECC-85C8-B3CA87417F4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8A0016B-30D7-8AF4-2498-BE6C9C6A1F2B}"/>
              </a:ext>
            </a:extLst>
          </p:cNvPr>
          <p:cNvSpPr txBox="1"/>
          <p:nvPr userDrawn="1"/>
        </p:nvSpPr>
        <p:spPr>
          <a:xfrm>
            <a:off x="474663" y="6567488"/>
            <a:ext cx="2127250" cy="138112"/>
          </a:xfrm>
          <a:prstGeom prst="rect">
            <a:avLst/>
          </a:prstGeom>
          <a:noFill/>
        </p:spPr>
        <p:txBody>
          <a:bodyPr wrap="none" lIns="0" tIns="0" rIns="0" bIns="0">
            <a:spAutoFit/>
          </a:bodyPr>
          <a:lstStyle/>
          <a:p>
            <a:pPr>
              <a:defRPr/>
            </a:pPr>
            <a:r>
              <a:rPr lang="en-US" sz="900" spc="-11">
                <a:solidFill>
                  <a:schemeClr val="bg1"/>
                </a:solidFill>
              </a:rPr>
              <a:t>Trinity College Dublin, The University of Dublin</a:t>
            </a:r>
            <a:endParaRPr lang="en-GB" sz="900" spc="-11">
              <a:solidFill>
                <a:schemeClr val="bg1"/>
              </a:solidFill>
            </a:endParaRPr>
          </a:p>
        </p:txBody>
      </p:sp>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79424" y="1570293"/>
            <a:ext cx="5148379" cy="3136153"/>
          </a:xfrm>
        </p:spPr>
        <p:txBody>
          <a:bodyPr anchor="t" anchorCtr="0"/>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6" name="Slide Number Placeholder 5">
            <a:extLst>
              <a:ext uri="{FF2B5EF4-FFF2-40B4-BE49-F238E27FC236}">
                <a16:creationId xmlns:a16="http://schemas.microsoft.com/office/drawing/2014/main" id="{FB9E5295-ABC3-EC79-9265-3A73DBB072D3}"/>
              </a:ext>
            </a:extLst>
          </p:cNvPr>
          <p:cNvSpPr>
            <a:spLocks noGrp="1"/>
          </p:cNvSpPr>
          <p:nvPr>
            <p:ph type="sldNum" sz="quarter" idx="10"/>
          </p:nvPr>
        </p:nvSpPr>
        <p:spPr/>
        <p:txBody>
          <a:bodyPr vert="horz" rtlCol="0"/>
          <a:lstStyle>
            <a:lvl1pPr algn="r">
              <a:defRPr sz="900" smtClean="0">
                <a:solidFill>
                  <a:schemeClr val="bg1"/>
                </a:solidFill>
              </a:defRPr>
            </a:lvl1pPr>
          </a:lstStyle>
          <a:p>
            <a:pPr>
              <a:defRPr/>
            </a:pPr>
            <a:fld id="{EB42F7B0-46AD-486A-8266-FAB25994E171}" type="slidenum">
              <a:rPr lang="en-GB"/>
              <a:pPr>
                <a:defRPr/>
              </a:pPr>
              <a:t>‹#›</a:t>
            </a:fld>
            <a:endParaRPr lang="en-GB"/>
          </a:p>
        </p:txBody>
      </p:sp>
    </p:spTree>
    <p:extLst>
      <p:ext uri="{BB962C8B-B14F-4D97-AF65-F5344CB8AC3E}">
        <p14:creationId xmlns:p14="http://schemas.microsoft.com/office/powerpoint/2010/main" val="34818861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cSld name="Title Slide Opt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BA01A1-F46B-8FE6-0A1B-23F98441BDFE}"/>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00"/>
          </a:p>
        </p:txBody>
      </p:sp>
      <p:pic>
        <p:nvPicPr>
          <p:cNvPr id="5" name="Picture 4" descr="Text&#10;&#10;Description automatically generated">
            <a:extLst>
              <a:ext uri="{FF2B5EF4-FFF2-40B4-BE49-F238E27FC236}">
                <a16:creationId xmlns:a16="http://schemas.microsoft.com/office/drawing/2014/main" id="{789ADE4D-024C-68D0-CDB7-C0F376B2E51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0375" y="458788"/>
            <a:ext cx="26130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79425" y="2759302"/>
            <a:ext cx="10363200" cy="1470025"/>
          </a:xfrm>
        </p:spPr>
        <p:txBody>
          <a:bodyPr/>
          <a:lstStyle>
            <a:lvl1pPr algn="l">
              <a:lnSpc>
                <a:spcPts val="5700"/>
              </a:lnSpc>
              <a:defRPr sz="5500">
                <a:solidFill>
                  <a:schemeClr val="bg1"/>
                </a:solidFill>
              </a:defRPr>
            </a:lvl1pPr>
          </a:lstStyle>
          <a:p>
            <a:r>
              <a:rPr lang="en-GB"/>
              <a:t>Click to edit Master title style</a:t>
            </a:r>
          </a:p>
        </p:txBody>
      </p:sp>
      <p:sp>
        <p:nvSpPr>
          <p:cNvPr id="3" name="Subtitle 2"/>
          <p:cNvSpPr>
            <a:spLocks noGrp="1"/>
          </p:cNvSpPr>
          <p:nvPr>
            <p:ph type="subTitle" idx="1"/>
          </p:nvPr>
        </p:nvSpPr>
        <p:spPr>
          <a:xfrm>
            <a:off x="479426" y="5747131"/>
            <a:ext cx="5616575" cy="766355"/>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GB"/>
              <a:t>Click to edit Master subtitle style</a:t>
            </a:r>
          </a:p>
        </p:txBody>
      </p:sp>
    </p:spTree>
    <p:extLst>
      <p:ext uri="{BB962C8B-B14F-4D97-AF65-F5344CB8AC3E}">
        <p14:creationId xmlns:p14="http://schemas.microsoft.com/office/powerpoint/2010/main" val="12797895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85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Slide Opt2" userDrawn="1">
  <p:cSld name="Title Slide Opt2">
    <p:spTree>
      <p:nvGrpSpPr>
        <p:cNvPr id="1" name="Shape 11"/>
        <p:cNvGrpSpPr/>
        <p:nvPr/>
      </p:nvGrpSpPr>
      <p:grpSpPr>
        <a:xfrm>
          <a:off x="0" y="0"/>
          <a:ext cx="0" cy="0"/>
          <a:chOff x="0" y="0"/>
          <a:chExt cx="0" cy="0"/>
        </a:xfrm>
      </p:grpSpPr>
      <p:pic>
        <p:nvPicPr>
          <p:cNvPr id="2" name="Google Shape;15;p2" descr="Text&#10;&#10;Description automatically generated">
            <a:extLst>
              <a:ext uri="{FF2B5EF4-FFF2-40B4-BE49-F238E27FC236}">
                <a16:creationId xmlns:a16="http://schemas.microsoft.com/office/drawing/2014/main" id="{479BAE7E-FB69-C655-B70E-F0328FB7DEE9}"/>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458788"/>
            <a:ext cx="26130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Google Shape;12;p2"/>
          <p:cNvSpPr>
            <a:spLocks noGrp="1"/>
          </p:cNvSpPr>
          <p:nvPr>
            <p:ph type="pic" idx="2"/>
          </p:nvPr>
        </p:nvSpPr>
        <p:spPr>
          <a:xfrm>
            <a:off x="0" y="1"/>
            <a:ext cx="12192000" cy="6858000"/>
          </a:xfrm>
          <a:prstGeom prst="rect">
            <a:avLst/>
          </a:prstGeom>
          <a:solidFill>
            <a:srgbClr val="D9DDDF"/>
          </a:solidFill>
          <a:ln>
            <a:noFill/>
          </a:ln>
        </p:spPr>
      </p:sp>
      <p:sp>
        <p:nvSpPr>
          <p:cNvPr id="13" name="Google Shape;13;p2"/>
          <p:cNvSpPr txBox="1">
            <a:spLocks noGrp="1"/>
          </p:cNvSpPr>
          <p:nvPr>
            <p:ph type="ctrTitle"/>
          </p:nvPr>
        </p:nvSpPr>
        <p:spPr>
          <a:xfrm>
            <a:off x="479425" y="2759301"/>
            <a:ext cx="10363200" cy="1470000"/>
          </a:xfrm>
          <a:prstGeom prst="rect">
            <a:avLst/>
          </a:prstGeom>
          <a:noFill/>
          <a:ln>
            <a:noFill/>
          </a:ln>
        </p:spPr>
        <p:txBody>
          <a:bodyPr spcFirstLastPara="1" lIns="0" tIns="0" rIns="0" bIns="0" anchor="t">
            <a:noAutofit/>
          </a:bodyPr>
          <a:lstStyle>
            <a:lvl1pPr lvl="0" algn="l">
              <a:lnSpc>
                <a:spcPct val="103636"/>
              </a:lnSpc>
              <a:spcBef>
                <a:spcPts val="0"/>
              </a:spcBef>
              <a:spcAft>
                <a:spcPts val="0"/>
              </a:spcAft>
              <a:buClr>
                <a:schemeClr val="lt1"/>
              </a:buClr>
              <a:buSzPts val="4100"/>
              <a:buFont typeface="Calibri"/>
              <a:buNone/>
              <a:defRPr sz="5467">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 name="Google Shape;14;p2"/>
          <p:cNvSpPr txBox="1">
            <a:spLocks noGrp="1"/>
          </p:cNvSpPr>
          <p:nvPr>
            <p:ph type="subTitle" idx="1"/>
          </p:nvPr>
        </p:nvSpPr>
        <p:spPr>
          <a:xfrm>
            <a:off x="479425" y="5747131"/>
            <a:ext cx="5616400" cy="766400"/>
          </a:xfrm>
          <a:prstGeom prst="rect">
            <a:avLst/>
          </a:prstGeom>
          <a:noFill/>
          <a:ln>
            <a:noFill/>
          </a:ln>
        </p:spPr>
        <p:txBody>
          <a:bodyPr spcFirstLastPara="1" wrap="square" lIns="0" tIns="0" rIns="0" bIns="0" anchor="t" anchorCtr="0">
            <a:noAutofit/>
          </a:bodyPr>
          <a:lstStyle>
            <a:lvl1pPr lvl="0" algn="l">
              <a:spcBef>
                <a:spcPts val="0"/>
              </a:spcBef>
              <a:spcAft>
                <a:spcPts val="0"/>
              </a:spcAft>
              <a:buClr>
                <a:schemeClr val="lt1"/>
              </a:buClr>
              <a:buSzPts val="1800"/>
              <a:buNone/>
              <a:defRPr b="1">
                <a:solidFill>
                  <a:schemeClr val="lt1"/>
                </a:solidFill>
              </a:defRPr>
            </a:lvl1pPr>
            <a:lvl2pPr lvl="1" algn="l">
              <a:spcBef>
                <a:spcPts val="0"/>
              </a:spcBef>
              <a:spcAft>
                <a:spcPts val="0"/>
              </a:spcAft>
              <a:buSzPts val="1800"/>
              <a:buNone/>
              <a:defRPr>
                <a:solidFill>
                  <a:schemeClr val="lt1"/>
                </a:solidFill>
              </a:defRPr>
            </a:lvl2pPr>
            <a:lvl3pPr lvl="2" algn="ctr">
              <a:spcBef>
                <a:spcPts val="533"/>
              </a:spcBef>
              <a:spcAft>
                <a:spcPts val="0"/>
              </a:spcAft>
              <a:buClr>
                <a:srgbClr val="88A0CD"/>
              </a:buClr>
              <a:buSzPts val="1800"/>
              <a:buNone/>
              <a:defRPr>
                <a:solidFill>
                  <a:srgbClr val="88A0CD"/>
                </a:solidFill>
              </a:defRPr>
            </a:lvl3pPr>
            <a:lvl4pPr lvl="3" algn="ctr">
              <a:spcBef>
                <a:spcPts val="533"/>
              </a:spcBef>
              <a:spcAft>
                <a:spcPts val="0"/>
              </a:spcAft>
              <a:buClr>
                <a:srgbClr val="88A0CD"/>
              </a:buClr>
              <a:buSzPts val="1800"/>
              <a:buNone/>
              <a:defRPr>
                <a:solidFill>
                  <a:srgbClr val="88A0CD"/>
                </a:solidFill>
              </a:defRPr>
            </a:lvl4pPr>
            <a:lvl5pPr lvl="4" algn="ctr">
              <a:spcBef>
                <a:spcPts val="533"/>
              </a:spcBef>
              <a:spcAft>
                <a:spcPts val="0"/>
              </a:spcAft>
              <a:buClr>
                <a:srgbClr val="88A0CD"/>
              </a:buClr>
              <a:buSzPts val="1800"/>
              <a:buNone/>
              <a:defRPr>
                <a:solidFill>
                  <a:srgbClr val="88A0CD"/>
                </a:solidFill>
              </a:defRPr>
            </a:lvl5pPr>
            <a:lvl6pPr lvl="5" algn="ctr">
              <a:spcBef>
                <a:spcPts val="400"/>
              </a:spcBef>
              <a:spcAft>
                <a:spcPts val="0"/>
              </a:spcAft>
              <a:buClr>
                <a:srgbClr val="88A0CD"/>
              </a:buClr>
              <a:buSzPts val="1500"/>
              <a:buNone/>
              <a:defRPr>
                <a:solidFill>
                  <a:srgbClr val="88A0CD"/>
                </a:solidFill>
              </a:defRPr>
            </a:lvl6pPr>
            <a:lvl7pPr lvl="6" algn="ctr">
              <a:spcBef>
                <a:spcPts val="400"/>
              </a:spcBef>
              <a:spcAft>
                <a:spcPts val="0"/>
              </a:spcAft>
              <a:buClr>
                <a:srgbClr val="88A0CD"/>
              </a:buClr>
              <a:buSzPts val="1500"/>
              <a:buNone/>
              <a:defRPr>
                <a:solidFill>
                  <a:srgbClr val="88A0CD"/>
                </a:solidFill>
              </a:defRPr>
            </a:lvl7pPr>
            <a:lvl8pPr lvl="7" algn="ctr">
              <a:spcBef>
                <a:spcPts val="400"/>
              </a:spcBef>
              <a:spcAft>
                <a:spcPts val="0"/>
              </a:spcAft>
              <a:buClr>
                <a:srgbClr val="88A0CD"/>
              </a:buClr>
              <a:buSzPts val="1500"/>
              <a:buNone/>
              <a:defRPr>
                <a:solidFill>
                  <a:srgbClr val="88A0CD"/>
                </a:solidFill>
              </a:defRPr>
            </a:lvl8pPr>
            <a:lvl9pPr lvl="8" algn="ctr">
              <a:spcBef>
                <a:spcPts val="400"/>
              </a:spcBef>
              <a:spcAft>
                <a:spcPts val="0"/>
              </a:spcAft>
              <a:buClr>
                <a:srgbClr val="88A0CD"/>
              </a:buClr>
              <a:buSzPts val="1500"/>
              <a:buNone/>
              <a:defRPr>
                <a:solidFill>
                  <a:srgbClr val="88A0CD"/>
                </a:solidFill>
              </a:defRPr>
            </a:lvl9pPr>
          </a:lstStyle>
          <a:p>
            <a:endParaRPr/>
          </a:p>
        </p:txBody>
      </p:sp>
    </p:spTree>
    <p:extLst>
      <p:ext uri="{BB962C8B-B14F-4D97-AF65-F5344CB8AC3E}">
        <p14:creationId xmlns:p14="http://schemas.microsoft.com/office/powerpoint/2010/main" val="11006267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Content &amp; Image">
  <p:cSld name="Title, Content &amp; Image">
    <p:spTree>
      <p:nvGrpSpPr>
        <p:cNvPr id="1" name="Shape 16"/>
        <p:cNvGrpSpPr/>
        <p:nvPr/>
      </p:nvGrpSpPr>
      <p:grpSpPr>
        <a:xfrm>
          <a:off x="0" y="0"/>
          <a:ext cx="0" cy="0"/>
          <a:chOff x="0" y="0"/>
          <a:chExt cx="0" cy="0"/>
        </a:xfrm>
      </p:grpSpPr>
      <p:pic>
        <p:nvPicPr>
          <p:cNvPr id="2" name="Google Shape;20;p3">
            <a:extLst>
              <a:ext uri="{FF2B5EF4-FFF2-40B4-BE49-F238E27FC236}">
                <a16:creationId xmlns:a16="http://schemas.microsoft.com/office/drawing/2014/main" id="{FDE3339E-DE7F-18BA-FD3D-89DD2A1C3DFE}"/>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21;p3">
            <a:extLst>
              <a:ext uri="{FF2B5EF4-FFF2-40B4-BE49-F238E27FC236}">
                <a16:creationId xmlns:a16="http://schemas.microsoft.com/office/drawing/2014/main" id="{9A41B4FB-34CA-89C7-2277-EF0D7296750C}"/>
              </a:ext>
            </a:extLst>
          </p:cNvPr>
          <p:cNvSpPr txBox="1"/>
          <p:nvPr/>
        </p:nvSpPr>
        <p:spPr>
          <a:xfrm>
            <a:off x="474663" y="6567488"/>
            <a:ext cx="2597150" cy="142875"/>
          </a:xfrm>
          <a:prstGeom prst="rect">
            <a:avLst/>
          </a:prstGeom>
          <a:noFill/>
          <a:ln>
            <a:noFill/>
          </a:ln>
        </p:spPr>
        <p:txBody>
          <a:bodyPr spcFirstLastPara="1" lIns="0" tIns="0" rIns="0" bIns="0">
            <a:spAutoFit/>
          </a:bodyPr>
          <a:lstStyle/>
          <a:p>
            <a:pPr>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17" name="Google Shape;17;p3"/>
          <p:cNvSpPr txBox="1">
            <a:spLocks noGrp="1"/>
          </p:cNvSpPr>
          <p:nvPr>
            <p:ph type="title"/>
          </p:nvPr>
        </p:nvSpPr>
        <p:spPr>
          <a:xfrm>
            <a:off x="479425" y="388336"/>
            <a:ext cx="5148400" cy="1012800"/>
          </a:xfrm>
          <a:prstGeom prst="rect">
            <a:avLst/>
          </a:prstGeom>
          <a:noFill/>
          <a:ln>
            <a:noFill/>
          </a:ln>
        </p:spPr>
        <p:txBody>
          <a:bodyPr spcFirstLastPara="1" lIns="0" tIns="0" rIns="0" bIns="0" anchor="t">
            <a:noAutofit/>
          </a:bodyPr>
          <a:lstStyle>
            <a:lvl1pPr lvl="0" algn="l">
              <a:lnSpc>
                <a:spcPct val="205555"/>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 name="Google Shape;18;p3"/>
          <p:cNvSpPr txBox="1">
            <a:spLocks noGrp="1"/>
          </p:cNvSpPr>
          <p:nvPr>
            <p:ph type="body" idx="1"/>
          </p:nvPr>
        </p:nvSpPr>
        <p:spPr>
          <a:xfrm>
            <a:off x="479425" y="2977376"/>
            <a:ext cx="5148400" cy="3136000"/>
          </a:xfrm>
          <a:prstGeom prst="rect">
            <a:avLst/>
          </a:prstGeom>
          <a:noFill/>
          <a:ln>
            <a:noFill/>
          </a:ln>
        </p:spPr>
        <p:txBody>
          <a:bodyPr spcFirstLastPara="1" wrap="square" lIns="0" tIns="0" rIns="0" bIns="0" anchor="b" anchorCtr="0">
            <a:noAutofit/>
          </a:bodyPr>
          <a:lstStyle>
            <a:lvl1pPr marL="609585" lvl="0" indent="-304792" algn="l">
              <a:lnSpc>
                <a:spcPct val="112500"/>
              </a:lnSpc>
              <a:spcBef>
                <a:spcPts val="0"/>
              </a:spcBef>
              <a:spcAft>
                <a:spcPts val="0"/>
              </a:spcAft>
              <a:buClr>
                <a:srgbClr val="50555A"/>
              </a:buClr>
              <a:buSzPts val="1800"/>
              <a:buNone/>
              <a:defRPr/>
            </a:lvl1pPr>
            <a:lvl2pPr marL="1219170" lvl="1" indent="-457189" algn="l">
              <a:lnSpc>
                <a:spcPct val="112500"/>
              </a:lnSpc>
              <a:spcBef>
                <a:spcPts val="0"/>
              </a:spcBef>
              <a:spcAft>
                <a:spcPts val="0"/>
              </a:spcAft>
              <a:buSzPts val="1800"/>
              <a:buChar char="—"/>
              <a:defRPr/>
            </a:lvl2pPr>
            <a:lvl3pPr marL="1828754" lvl="2" indent="-304792" algn="l">
              <a:spcBef>
                <a:spcPts val="400"/>
              </a:spcBef>
              <a:spcAft>
                <a:spcPts val="0"/>
              </a:spcAft>
              <a:buClr>
                <a:srgbClr val="50555A"/>
              </a:buClr>
              <a:buSzPts val="1400"/>
              <a:buNone/>
              <a:defRPr/>
            </a:lvl3pPr>
            <a:lvl4pPr marL="2438339" lvl="3" indent="-304792" algn="l">
              <a:spcBef>
                <a:spcPts val="400"/>
              </a:spcBef>
              <a:spcAft>
                <a:spcPts val="0"/>
              </a:spcAft>
              <a:buClr>
                <a:srgbClr val="50555A"/>
              </a:buClr>
              <a:buSzPts val="1400"/>
              <a:buNone/>
              <a:defRPr/>
            </a:lvl4pPr>
            <a:lvl5pPr marL="3047924" lvl="4" indent="-304792" algn="l">
              <a:spcBef>
                <a:spcPts val="400"/>
              </a:spcBef>
              <a:spcAft>
                <a:spcPts val="0"/>
              </a:spcAft>
              <a:buClr>
                <a:srgbClr val="50555A"/>
              </a:buClr>
              <a:buSzPts val="1400"/>
              <a:buNone/>
              <a:defRPr/>
            </a:lvl5pPr>
            <a:lvl6pPr marL="3657509" lvl="5" indent="-423323" algn="l">
              <a:spcBef>
                <a:spcPts val="400"/>
              </a:spcBef>
              <a:spcAft>
                <a:spcPts val="0"/>
              </a:spcAft>
              <a:buClr>
                <a:schemeClr val="dk1"/>
              </a:buClr>
              <a:buSzPts val="1400"/>
              <a:buChar char="•"/>
              <a:defRPr/>
            </a:lvl6pPr>
            <a:lvl7pPr marL="4267093" lvl="6" indent="-423323" algn="l">
              <a:spcBef>
                <a:spcPts val="400"/>
              </a:spcBef>
              <a:spcAft>
                <a:spcPts val="0"/>
              </a:spcAft>
              <a:buClr>
                <a:schemeClr val="dk1"/>
              </a:buClr>
              <a:buSzPts val="1400"/>
              <a:buChar char="•"/>
              <a:defRPr/>
            </a:lvl7pPr>
            <a:lvl8pPr marL="4876678" lvl="7" indent="-423323" algn="l">
              <a:spcBef>
                <a:spcPts val="400"/>
              </a:spcBef>
              <a:spcAft>
                <a:spcPts val="0"/>
              </a:spcAft>
              <a:buClr>
                <a:schemeClr val="dk1"/>
              </a:buClr>
              <a:buSzPts val="1400"/>
              <a:buChar char="•"/>
              <a:defRPr/>
            </a:lvl8pPr>
            <a:lvl9pPr marL="5486263" lvl="8" indent="-423323" algn="l">
              <a:spcBef>
                <a:spcPts val="400"/>
              </a:spcBef>
              <a:spcAft>
                <a:spcPts val="0"/>
              </a:spcAft>
              <a:buClr>
                <a:schemeClr val="dk1"/>
              </a:buClr>
              <a:buSzPts val="1400"/>
              <a:buChar char="•"/>
              <a:defRPr/>
            </a:lvl9pPr>
          </a:lstStyle>
          <a:p>
            <a:endParaRPr/>
          </a:p>
        </p:txBody>
      </p:sp>
      <p:sp>
        <p:nvSpPr>
          <p:cNvPr id="19" name="Google Shape;19;p3"/>
          <p:cNvSpPr>
            <a:spLocks noGrp="1"/>
          </p:cNvSpPr>
          <p:nvPr>
            <p:ph type="pic" idx="2"/>
          </p:nvPr>
        </p:nvSpPr>
        <p:spPr>
          <a:xfrm>
            <a:off x="6096000" y="0"/>
            <a:ext cx="6096000" cy="6398000"/>
          </a:xfrm>
          <a:prstGeom prst="rect">
            <a:avLst/>
          </a:prstGeom>
          <a:solidFill>
            <a:srgbClr val="D9DDDF"/>
          </a:solidFill>
          <a:ln>
            <a:noFill/>
          </a:ln>
        </p:spPr>
      </p:sp>
      <p:sp>
        <p:nvSpPr>
          <p:cNvPr id="4" name="Google Shape;22;p3">
            <a:extLst>
              <a:ext uri="{FF2B5EF4-FFF2-40B4-BE49-F238E27FC236}">
                <a16:creationId xmlns:a16="http://schemas.microsoft.com/office/drawing/2014/main" id="{6D5DFDFA-893C-9911-147F-814ED4B06028}"/>
              </a:ext>
            </a:extLst>
          </p:cNvPr>
          <p:cNvSpPr txBox="1">
            <a:spLocks noGrp="1"/>
          </p:cNvSpPr>
          <p:nvPr>
            <p:ph type="sldNum" idx="10"/>
          </p:nvPr>
        </p:nvSpPr>
        <p:spPr/>
        <p:txBody>
          <a:bodyPr/>
          <a:lstStyle>
            <a:lvl1pPr marL="0" lvl="0" indent="0" algn="r">
              <a:spcBef>
                <a:spcPts val="0"/>
              </a:spcBef>
              <a:buNone/>
              <a:defRPr sz="933" smtClean="0">
                <a:solidFill>
                  <a:schemeClr val="lt1"/>
                </a:solidFill>
                <a:latin typeface="Calibri"/>
                <a:ea typeface="Calibri"/>
                <a:cs typeface="Calibri"/>
                <a:sym typeface="Calibri"/>
              </a:defRPr>
            </a:lvl1pPr>
            <a:lvl2pPr marL="0" lvl="1" indent="0" algn="r">
              <a:spcBef>
                <a:spcPts val="0"/>
              </a:spcBef>
              <a:buNone/>
              <a:defRPr sz="933">
                <a:solidFill>
                  <a:schemeClr val="lt1"/>
                </a:solidFill>
                <a:latin typeface="Calibri"/>
                <a:ea typeface="Calibri"/>
                <a:cs typeface="Calibri"/>
                <a:sym typeface="Calibri"/>
              </a:defRPr>
            </a:lvl2pPr>
            <a:lvl3pPr marL="0" lvl="2" indent="0" algn="r">
              <a:spcBef>
                <a:spcPts val="0"/>
              </a:spcBef>
              <a:buNone/>
              <a:defRPr sz="933">
                <a:solidFill>
                  <a:schemeClr val="lt1"/>
                </a:solidFill>
                <a:latin typeface="Calibri"/>
                <a:ea typeface="Calibri"/>
                <a:cs typeface="Calibri"/>
                <a:sym typeface="Calibri"/>
              </a:defRPr>
            </a:lvl3pPr>
            <a:lvl4pPr marL="0" lvl="3" indent="0" algn="r">
              <a:spcBef>
                <a:spcPts val="0"/>
              </a:spcBef>
              <a:buNone/>
              <a:defRPr sz="933">
                <a:solidFill>
                  <a:schemeClr val="lt1"/>
                </a:solidFill>
                <a:latin typeface="Calibri"/>
                <a:ea typeface="Calibri"/>
                <a:cs typeface="Calibri"/>
                <a:sym typeface="Calibri"/>
              </a:defRPr>
            </a:lvl4pPr>
            <a:lvl5pPr marL="0" lvl="4" indent="0" algn="r">
              <a:spcBef>
                <a:spcPts val="0"/>
              </a:spcBef>
              <a:buNone/>
              <a:defRPr sz="933">
                <a:solidFill>
                  <a:schemeClr val="lt1"/>
                </a:solidFill>
                <a:latin typeface="Calibri"/>
                <a:ea typeface="Calibri"/>
                <a:cs typeface="Calibri"/>
                <a:sym typeface="Calibri"/>
              </a:defRPr>
            </a:lvl5pPr>
            <a:lvl6pPr marL="0" lvl="5" indent="0" algn="r">
              <a:spcBef>
                <a:spcPts val="0"/>
              </a:spcBef>
              <a:buNone/>
              <a:defRPr sz="933">
                <a:solidFill>
                  <a:schemeClr val="lt1"/>
                </a:solidFill>
                <a:latin typeface="Calibri"/>
                <a:ea typeface="Calibri"/>
                <a:cs typeface="Calibri"/>
                <a:sym typeface="Calibri"/>
              </a:defRPr>
            </a:lvl6pPr>
            <a:lvl7pPr marL="0" lvl="6" indent="0" algn="r">
              <a:spcBef>
                <a:spcPts val="0"/>
              </a:spcBef>
              <a:buNone/>
              <a:defRPr sz="933">
                <a:solidFill>
                  <a:schemeClr val="lt1"/>
                </a:solidFill>
                <a:latin typeface="Calibri"/>
                <a:ea typeface="Calibri"/>
                <a:cs typeface="Calibri"/>
                <a:sym typeface="Calibri"/>
              </a:defRPr>
            </a:lvl7pPr>
            <a:lvl8pPr marL="0" lvl="7" indent="0" algn="r">
              <a:spcBef>
                <a:spcPts val="0"/>
              </a:spcBef>
              <a:buNone/>
              <a:defRPr sz="933">
                <a:solidFill>
                  <a:schemeClr val="lt1"/>
                </a:solidFill>
                <a:latin typeface="Calibri"/>
                <a:ea typeface="Calibri"/>
                <a:cs typeface="Calibri"/>
                <a:sym typeface="Calibri"/>
              </a:defRPr>
            </a:lvl8pPr>
            <a:lvl9pPr marL="0" lvl="8" indent="0" algn="r">
              <a:spcBef>
                <a:spcPts val="0"/>
              </a:spcBef>
              <a:buNone/>
              <a:defRPr sz="933">
                <a:solidFill>
                  <a:schemeClr val="lt1"/>
                </a:solidFill>
                <a:latin typeface="Calibri"/>
                <a:ea typeface="Calibri"/>
                <a:cs typeface="Calibri"/>
                <a:sym typeface="Calibri"/>
              </a:defRPr>
            </a:lvl9pPr>
          </a:lstStyle>
          <a:p>
            <a:pPr>
              <a:defRPr/>
            </a:pPr>
            <a:fld id="{E4D0AFC4-AE0F-41A4-ACE9-72DD9B87C7F7}" type="slidenum">
              <a:rPr lang="en-GB"/>
              <a:pPr>
                <a:defRPr/>
              </a:pPr>
              <a:t>‹#›</a:t>
            </a:fld>
            <a:endParaRPr lang="en-GB"/>
          </a:p>
        </p:txBody>
      </p:sp>
    </p:spTree>
    <p:extLst>
      <p:ext uri="{BB962C8B-B14F-4D97-AF65-F5344CB8AC3E}">
        <p14:creationId xmlns:p14="http://schemas.microsoft.com/office/powerpoint/2010/main" val="28732588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mall Title, Content &amp; Image">
  <p:cSld name="Small Title, Content &amp; Image">
    <p:spTree>
      <p:nvGrpSpPr>
        <p:cNvPr id="1" name="Shape 52"/>
        <p:cNvGrpSpPr/>
        <p:nvPr/>
      </p:nvGrpSpPr>
      <p:grpSpPr>
        <a:xfrm>
          <a:off x="0" y="0"/>
          <a:ext cx="0" cy="0"/>
          <a:chOff x="0" y="0"/>
          <a:chExt cx="0" cy="0"/>
        </a:xfrm>
      </p:grpSpPr>
      <p:pic>
        <p:nvPicPr>
          <p:cNvPr id="2" name="Google Shape;55;p10">
            <a:extLst>
              <a:ext uri="{FF2B5EF4-FFF2-40B4-BE49-F238E27FC236}">
                <a16:creationId xmlns:a16="http://schemas.microsoft.com/office/drawing/2014/main" id="{D48725B3-52E1-0333-92DE-0F9B0218635C}"/>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Google Shape;56;p10">
            <a:extLst>
              <a:ext uri="{FF2B5EF4-FFF2-40B4-BE49-F238E27FC236}">
                <a16:creationId xmlns:a16="http://schemas.microsoft.com/office/drawing/2014/main" id="{B24F71EF-2DE2-C595-23D9-619091B494C1}"/>
              </a:ext>
            </a:extLst>
          </p:cNvPr>
          <p:cNvSpPr txBox="1"/>
          <p:nvPr/>
        </p:nvSpPr>
        <p:spPr>
          <a:xfrm>
            <a:off x="474663" y="6567488"/>
            <a:ext cx="2633662" cy="142875"/>
          </a:xfrm>
          <a:prstGeom prst="rect">
            <a:avLst/>
          </a:prstGeom>
          <a:noFill/>
          <a:ln>
            <a:noFill/>
          </a:ln>
        </p:spPr>
        <p:txBody>
          <a:bodyPr spcFirstLastPara="1" lIns="0" tIns="0" rIns="0" bIns="0">
            <a:spAutoFit/>
          </a:bodyPr>
          <a:lstStyle/>
          <a:p>
            <a:pPr>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53" name="Google Shape;53;p10"/>
          <p:cNvSpPr txBox="1">
            <a:spLocks noGrp="1"/>
          </p:cNvSpPr>
          <p:nvPr>
            <p:ph type="title"/>
          </p:nvPr>
        </p:nvSpPr>
        <p:spPr>
          <a:xfrm>
            <a:off x="479425" y="416911"/>
            <a:ext cx="5148400" cy="1716800"/>
          </a:xfrm>
          <a:prstGeom prst="rect">
            <a:avLst/>
          </a:prstGeom>
          <a:noFill/>
          <a:ln>
            <a:noFill/>
          </a:ln>
        </p:spPr>
        <p:txBody>
          <a:bodyPr spcFirstLastPara="1" lIns="0" tIns="0" rIns="0" bIns="0" anchor="t">
            <a:noAutofit/>
          </a:bodyPr>
          <a:lstStyle>
            <a:lvl1pPr lvl="0" algn="l">
              <a:lnSpc>
                <a:spcPct val="112500"/>
              </a:lnSpc>
              <a:spcBef>
                <a:spcPts val="0"/>
              </a:spcBef>
              <a:spcAft>
                <a:spcPts val="0"/>
              </a:spcAft>
              <a:buClr>
                <a:schemeClr val="dk1"/>
              </a:buClr>
              <a:buSzPts val="1800"/>
              <a:buFont typeface="Calibri"/>
              <a:buNone/>
              <a:defRPr sz="3200">
                <a:latin typeface="+mn-l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4" name="Google Shape;54;p10"/>
          <p:cNvSpPr>
            <a:spLocks noGrp="1"/>
          </p:cNvSpPr>
          <p:nvPr>
            <p:ph type="pic" idx="2"/>
          </p:nvPr>
        </p:nvSpPr>
        <p:spPr>
          <a:xfrm>
            <a:off x="6096000" y="0"/>
            <a:ext cx="6096000" cy="6400800"/>
          </a:xfrm>
          <a:prstGeom prst="rect">
            <a:avLst/>
          </a:prstGeom>
          <a:solidFill>
            <a:srgbClr val="D9DDDF"/>
          </a:solidFill>
          <a:ln>
            <a:noFill/>
          </a:ln>
        </p:spPr>
      </p:sp>
      <p:sp>
        <p:nvSpPr>
          <p:cNvPr id="4" name="Google Shape;57;p10">
            <a:extLst>
              <a:ext uri="{FF2B5EF4-FFF2-40B4-BE49-F238E27FC236}">
                <a16:creationId xmlns:a16="http://schemas.microsoft.com/office/drawing/2014/main" id="{60468A0E-C906-F800-CDE9-7F54B2F3CD49}"/>
              </a:ext>
            </a:extLst>
          </p:cNvPr>
          <p:cNvSpPr txBox="1">
            <a:spLocks noGrp="1"/>
          </p:cNvSpPr>
          <p:nvPr>
            <p:ph type="sldNum" idx="10"/>
          </p:nvPr>
        </p:nvSpPr>
        <p:spPr/>
        <p:txBody>
          <a:bodyPr/>
          <a:lstStyle>
            <a:lvl1pPr marL="0" lvl="0" indent="0" algn="r">
              <a:spcBef>
                <a:spcPts val="0"/>
              </a:spcBef>
              <a:buNone/>
              <a:defRPr sz="933" smtClean="0">
                <a:solidFill>
                  <a:schemeClr val="lt1"/>
                </a:solidFill>
                <a:latin typeface="Calibri"/>
                <a:ea typeface="Calibri"/>
                <a:cs typeface="Calibri"/>
                <a:sym typeface="Calibri"/>
              </a:defRPr>
            </a:lvl1pPr>
            <a:lvl2pPr marL="0" lvl="1" indent="0" algn="r">
              <a:spcBef>
                <a:spcPts val="0"/>
              </a:spcBef>
              <a:buNone/>
              <a:defRPr sz="933">
                <a:solidFill>
                  <a:schemeClr val="lt1"/>
                </a:solidFill>
                <a:latin typeface="Calibri"/>
                <a:ea typeface="Calibri"/>
                <a:cs typeface="Calibri"/>
                <a:sym typeface="Calibri"/>
              </a:defRPr>
            </a:lvl2pPr>
            <a:lvl3pPr marL="0" lvl="2" indent="0" algn="r">
              <a:spcBef>
                <a:spcPts val="0"/>
              </a:spcBef>
              <a:buNone/>
              <a:defRPr sz="933">
                <a:solidFill>
                  <a:schemeClr val="lt1"/>
                </a:solidFill>
                <a:latin typeface="Calibri"/>
                <a:ea typeface="Calibri"/>
                <a:cs typeface="Calibri"/>
                <a:sym typeface="Calibri"/>
              </a:defRPr>
            </a:lvl3pPr>
            <a:lvl4pPr marL="0" lvl="3" indent="0" algn="r">
              <a:spcBef>
                <a:spcPts val="0"/>
              </a:spcBef>
              <a:buNone/>
              <a:defRPr sz="933">
                <a:solidFill>
                  <a:schemeClr val="lt1"/>
                </a:solidFill>
                <a:latin typeface="Calibri"/>
                <a:ea typeface="Calibri"/>
                <a:cs typeface="Calibri"/>
                <a:sym typeface="Calibri"/>
              </a:defRPr>
            </a:lvl4pPr>
            <a:lvl5pPr marL="0" lvl="4" indent="0" algn="r">
              <a:spcBef>
                <a:spcPts val="0"/>
              </a:spcBef>
              <a:buNone/>
              <a:defRPr sz="933">
                <a:solidFill>
                  <a:schemeClr val="lt1"/>
                </a:solidFill>
                <a:latin typeface="Calibri"/>
                <a:ea typeface="Calibri"/>
                <a:cs typeface="Calibri"/>
                <a:sym typeface="Calibri"/>
              </a:defRPr>
            </a:lvl5pPr>
            <a:lvl6pPr marL="0" lvl="5" indent="0" algn="r">
              <a:spcBef>
                <a:spcPts val="0"/>
              </a:spcBef>
              <a:buNone/>
              <a:defRPr sz="933">
                <a:solidFill>
                  <a:schemeClr val="lt1"/>
                </a:solidFill>
                <a:latin typeface="Calibri"/>
                <a:ea typeface="Calibri"/>
                <a:cs typeface="Calibri"/>
                <a:sym typeface="Calibri"/>
              </a:defRPr>
            </a:lvl6pPr>
            <a:lvl7pPr marL="0" lvl="6" indent="0" algn="r">
              <a:spcBef>
                <a:spcPts val="0"/>
              </a:spcBef>
              <a:buNone/>
              <a:defRPr sz="933">
                <a:solidFill>
                  <a:schemeClr val="lt1"/>
                </a:solidFill>
                <a:latin typeface="Calibri"/>
                <a:ea typeface="Calibri"/>
                <a:cs typeface="Calibri"/>
                <a:sym typeface="Calibri"/>
              </a:defRPr>
            </a:lvl7pPr>
            <a:lvl8pPr marL="0" lvl="7" indent="0" algn="r">
              <a:spcBef>
                <a:spcPts val="0"/>
              </a:spcBef>
              <a:buNone/>
              <a:defRPr sz="933">
                <a:solidFill>
                  <a:schemeClr val="lt1"/>
                </a:solidFill>
                <a:latin typeface="Calibri"/>
                <a:ea typeface="Calibri"/>
                <a:cs typeface="Calibri"/>
                <a:sym typeface="Calibri"/>
              </a:defRPr>
            </a:lvl8pPr>
            <a:lvl9pPr marL="0" lvl="8" indent="0" algn="r">
              <a:spcBef>
                <a:spcPts val="0"/>
              </a:spcBef>
              <a:buNone/>
              <a:defRPr sz="933">
                <a:solidFill>
                  <a:schemeClr val="lt1"/>
                </a:solidFill>
                <a:latin typeface="Calibri"/>
                <a:ea typeface="Calibri"/>
                <a:cs typeface="Calibri"/>
                <a:sym typeface="Calibri"/>
              </a:defRPr>
            </a:lvl9pPr>
          </a:lstStyle>
          <a:p>
            <a:pPr>
              <a:defRPr/>
            </a:pPr>
            <a:fld id="{0F303A21-0FA3-4776-906D-F2E170C46CC8}" type="slidenum">
              <a:rPr lang="en-GB"/>
              <a:pPr>
                <a:defRPr/>
              </a:pPr>
              <a:t>‹#›</a:t>
            </a:fld>
            <a:endParaRPr lang="en-GB"/>
          </a:p>
        </p:txBody>
      </p:sp>
    </p:spTree>
    <p:extLst>
      <p:ext uri="{BB962C8B-B14F-4D97-AF65-F5344CB8AC3E}">
        <p14:creationId xmlns:p14="http://schemas.microsoft.com/office/powerpoint/2010/main" val="4531894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23"/>
        <p:cNvGrpSpPr/>
        <p:nvPr/>
      </p:nvGrpSpPr>
      <p:grpSpPr>
        <a:xfrm>
          <a:off x="0" y="0"/>
          <a:ext cx="0" cy="0"/>
          <a:chOff x="0" y="0"/>
          <a:chExt cx="0" cy="0"/>
        </a:xfrm>
      </p:grpSpPr>
      <p:sp>
        <p:nvSpPr>
          <p:cNvPr id="124" name="Google Shape;124;p22"/>
          <p:cNvSpPr txBox="1">
            <a:spLocks noGrp="1"/>
          </p:cNvSpPr>
          <p:nvPr>
            <p:ph type="title"/>
          </p:nvPr>
        </p:nvSpPr>
        <p:spPr>
          <a:xfrm>
            <a:off x="415600" y="593367"/>
            <a:ext cx="11360800" cy="763600"/>
          </a:xfrm>
          <a:prstGeom prst="rect">
            <a:avLst/>
          </a:prstGeom>
        </p:spPr>
        <p:txBody>
          <a:bodyPr spcFirstLastPara="1" lIns="0" tIns="0" rIns="0" bIns="0" anchor="t">
            <a:noAutofit/>
          </a:bodyPr>
          <a:lstStyle>
            <a:lvl1pPr lvl="0" rtl="0">
              <a:spcBef>
                <a:spcPts val="0"/>
              </a:spcBef>
              <a:spcAft>
                <a:spcPts val="0"/>
              </a:spcAft>
              <a:buSzPts val="23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5" name="Google Shape;125;p22"/>
          <p:cNvSpPr txBox="1">
            <a:spLocks noGrp="1"/>
          </p:cNvSpPr>
          <p:nvPr>
            <p:ph type="body" idx="1"/>
          </p:nvPr>
        </p:nvSpPr>
        <p:spPr>
          <a:xfrm>
            <a:off x="415600" y="1536633"/>
            <a:ext cx="11360800" cy="4555200"/>
          </a:xfrm>
          <a:prstGeom prst="rect">
            <a:avLst/>
          </a:prstGeom>
        </p:spPr>
        <p:txBody>
          <a:bodyPr spcFirstLastPara="1" wrap="square" lIns="0" tIns="0" rIns="0" bIns="0" anchor="t" anchorCtr="0">
            <a:noAutofit/>
          </a:bodyPr>
          <a:lstStyle>
            <a:lvl1pPr marL="609585" lvl="0" indent="-304792" rtl="0">
              <a:spcBef>
                <a:spcPts val="0"/>
              </a:spcBef>
              <a:spcAft>
                <a:spcPts val="0"/>
              </a:spcAft>
              <a:buSzPts val="1800"/>
              <a:buNone/>
              <a:defRPr/>
            </a:lvl1pPr>
            <a:lvl2pPr marL="1219170" lvl="1" indent="-457189" rtl="0">
              <a:spcBef>
                <a:spcPts val="533"/>
              </a:spcBef>
              <a:spcAft>
                <a:spcPts val="0"/>
              </a:spcAft>
              <a:buSzPts val="1800"/>
              <a:buChar char="—"/>
              <a:defRPr/>
            </a:lvl2pPr>
            <a:lvl3pPr marL="1828754" lvl="2" indent="-304792" rtl="0">
              <a:spcBef>
                <a:spcPts val="533"/>
              </a:spcBef>
              <a:spcAft>
                <a:spcPts val="0"/>
              </a:spcAft>
              <a:buSzPts val="1800"/>
              <a:buNone/>
              <a:defRPr/>
            </a:lvl3pPr>
            <a:lvl4pPr marL="2438339" lvl="3" indent="-304792" rtl="0">
              <a:spcBef>
                <a:spcPts val="533"/>
              </a:spcBef>
              <a:spcAft>
                <a:spcPts val="0"/>
              </a:spcAft>
              <a:buSzPts val="1800"/>
              <a:buNone/>
              <a:defRPr/>
            </a:lvl4pPr>
            <a:lvl5pPr marL="3047924" lvl="4" indent="-304792" rtl="0">
              <a:spcBef>
                <a:spcPts val="533"/>
              </a:spcBef>
              <a:spcAft>
                <a:spcPts val="0"/>
              </a:spcAft>
              <a:buSzPts val="1800"/>
              <a:buNone/>
              <a:defRPr/>
            </a:lvl5pPr>
            <a:lvl6pPr marL="3657509" lvl="5" indent="-431789" rtl="0">
              <a:spcBef>
                <a:spcPts val="400"/>
              </a:spcBef>
              <a:spcAft>
                <a:spcPts val="0"/>
              </a:spcAft>
              <a:buSzPts val="1500"/>
              <a:buChar char="•"/>
              <a:defRPr/>
            </a:lvl6pPr>
            <a:lvl7pPr marL="4267093" lvl="6" indent="-431789" rtl="0">
              <a:spcBef>
                <a:spcPts val="400"/>
              </a:spcBef>
              <a:spcAft>
                <a:spcPts val="0"/>
              </a:spcAft>
              <a:buSzPts val="1500"/>
              <a:buChar char="•"/>
              <a:defRPr/>
            </a:lvl7pPr>
            <a:lvl8pPr marL="4876678" lvl="7" indent="-431789" rtl="0">
              <a:spcBef>
                <a:spcPts val="400"/>
              </a:spcBef>
              <a:spcAft>
                <a:spcPts val="0"/>
              </a:spcAft>
              <a:buSzPts val="1500"/>
              <a:buChar char="•"/>
              <a:defRPr/>
            </a:lvl8pPr>
            <a:lvl9pPr marL="5486263" lvl="8" indent="-431789" rtl="0">
              <a:spcBef>
                <a:spcPts val="400"/>
              </a:spcBef>
              <a:spcAft>
                <a:spcPts val="0"/>
              </a:spcAft>
              <a:buSzPts val="1500"/>
              <a:buChar char="•"/>
              <a:defRPr/>
            </a:lvl9pPr>
          </a:lstStyle>
          <a:p>
            <a:endParaRPr/>
          </a:p>
        </p:txBody>
      </p:sp>
      <p:sp>
        <p:nvSpPr>
          <p:cNvPr id="2" name="Google Shape;126;p22">
            <a:extLst>
              <a:ext uri="{FF2B5EF4-FFF2-40B4-BE49-F238E27FC236}">
                <a16:creationId xmlns:a16="http://schemas.microsoft.com/office/drawing/2014/main" id="{546D2625-AC11-AD7E-C754-4BB35AE842F1}"/>
              </a:ext>
            </a:extLst>
          </p:cNvPr>
          <p:cNvSpPr txBox="1">
            <a:spLocks noGrp="1"/>
          </p:cNvSpPr>
          <p:nvPr>
            <p:ph type="sldNum" idx="10"/>
          </p:nvPr>
        </p:nvSpPr>
        <p:spPr>
          <a:xfrm>
            <a:off x="11296650" y="6218238"/>
            <a:ext cx="731838" cy="523875"/>
          </a:xfrm>
        </p:spPr>
        <p:txBody>
          <a:bodyPr/>
          <a:lstStyle>
            <a:lvl1pPr lvl="0" rtl="0">
              <a:buNone/>
              <a:defRPr smtClean="0"/>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defRPr/>
            </a:pPr>
            <a:fld id="{D8D3C7FA-7212-4C85-938D-9CA9A49CD22D}" type="slidenum">
              <a:rPr lang="en-GB"/>
              <a:pPr>
                <a:defRPr/>
              </a:pPr>
              <a:t>‹#›</a:t>
            </a:fld>
            <a:endParaRPr lang="en-GB"/>
          </a:p>
        </p:txBody>
      </p:sp>
    </p:spTree>
    <p:extLst>
      <p:ext uri="{BB962C8B-B14F-4D97-AF65-F5344CB8AC3E}">
        <p14:creationId xmlns:p14="http://schemas.microsoft.com/office/powerpoint/2010/main" val="13309113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7"/>
        <p:cNvGrpSpPr/>
        <p:nvPr/>
      </p:nvGrpSpPr>
      <p:grpSpPr>
        <a:xfrm>
          <a:off x="0" y="0"/>
          <a:ext cx="0" cy="0"/>
          <a:chOff x="0" y="0"/>
          <a:chExt cx="0" cy="0"/>
        </a:xfrm>
      </p:grpSpPr>
    </p:spTree>
    <p:extLst>
      <p:ext uri="{BB962C8B-B14F-4D97-AF65-F5344CB8AC3E}">
        <p14:creationId xmlns:p14="http://schemas.microsoft.com/office/powerpoint/2010/main" val="9561103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7_Title &amp; Content 20pt" userDrawn="1">
  <p:cSld name="7_Title &amp; Content 20pt">
    <p:spTree>
      <p:nvGrpSpPr>
        <p:cNvPr id="1" name="Shape 128"/>
        <p:cNvGrpSpPr/>
        <p:nvPr/>
      </p:nvGrpSpPr>
      <p:grpSpPr>
        <a:xfrm>
          <a:off x="0" y="0"/>
          <a:ext cx="0" cy="0"/>
          <a:chOff x="0" y="0"/>
          <a:chExt cx="0" cy="0"/>
        </a:xfrm>
      </p:grpSpPr>
      <p:sp>
        <p:nvSpPr>
          <p:cNvPr id="129" name="Google Shape;129;p24"/>
          <p:cNvSpPr txBox="1">
            <a:spLocks noGrp="1"/>
          </p:cNvSpPr>
          <p:nvPr>
            <p:ph type="title"/>
          </p:nvPr>
        </p:nvSpPr>
        <p:spPr>
          <a:xfrm>
            <a:off x="594787" y="550835"/>
            <a:ext cx="10001600" cy="561600"/>
          </a:xfrm>
          <a:prstGeom prst="rect">
            <a:avLst/>
          </a:prstGeom>
          <a:noFill/>
          <a:ln>
            <a:noFill/>
          </a:ln>
        </p:spPr>
        <p:txBody>
          <a:bodyPr spcFirstLastPara="1" lIns="0" tIns="0" rIns="0" bIns="0" anchor="t">
            <a:normAutofit/>
          </a:bodyPr>
          <a:lstStyle>
            <a:lvl1pPr lvl="0" algn="l" rtl="0">
              <a:spcBef>
                <a:spcPts val="0"/>
              </a:spcBef>
              <a:spcAft>
                <a:spcPts val="0"/>
              </a:spcAft>
              <a:buClr>
                <a:srgbClr val="0C3E97"/>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0" name="Google Shape;130;p24"/>
          <p:cNvSpPr txBox="1">
            <a:spLocks noGrp="1"/>
          </p:cNvSpPr>
          <p:nvPr>
            <p:ph type="body" idx="1"/>
          </p:nvPr>
        </p:nvSpPr>
        <p:spPr>
          <a:xfrm>
            <a:off x="1104901" y="1881075"/>
            <a:ext cx="10001600" cy="4040000"/>
          </a:xfrm>
          <a:prstGeom prst="rect">
            <a:avLst/>
          </a:prstGeom>
          <a:noFill/>
          <a:ln>
            <a:noFill/>
          </a:ln>
        </p:spPr>
        <p:txBody>
          <a:bodyPr spcFirstLastPara="1" wrap="square" lIns="68475" tIns="34250" rIns="68475" bIns="34250" anchor="t" anchorCtr="0"/>
          <a:lstStyle>
            <a:lvl1pPr marL="609585" lvl="0" indent="-304792" algn="l" rtl="0">
              <a:spcBef>
                <a:spcPts val="400"/>
              </a:spcBef>
              <a:spcAft>
                <a:spcPts val="0"/>
              </a:spcAft>
              <a:buSzPts val="1400"/>
              <a:buNone/>
              <a:defRPr/>
            </a:lvl1pPr>
            <a:lvl2pPr marL="1219170" lvl="1" indent="-423323" algn="l" rtl="0">
              <a:spcBef>
                <a:spcPts val="400"/>
              </a:spcBef>
              <a:spcAft>
                <a:spcPts val="0"/>
              </a:spcAft>
              <a:buSzPts val="1400"/>
              <a:buChar char="—"/>
              <a:defRPr/>
            </a:lvl2pPr>
            <a:lvl3pPr marL="1828754" lvl="2" indent="-304792" algn="l" rtl="0">
              <a:spcBef>
                <a:spcPts val="400"/>
              </a:spcBef>
              <a:spcAft>
                <a:spcPts val="0"/>
              </a:spcAft>
              <a:buClr>
                <a:schemeClr val="dk1"/>
              </a:buClr>
              <a:buSzPts val="1400"/>
              <a:buNone/>
              <a:defRPr/>
            </a:lvl3pPr>
            <a:lvl4pPr marL="2438339" lvl="3" indent="-304792" algn="l" rtl="0">
              <a:spcBef>
                <a:spcPts val="400"/>
              </a:spcBef>
              <a:spcAft>
                <a:spcPts val="0"/>
              </a:spcAft>
              <a:buClr>
                <a:schemeClr val="dk1"/>
              </a:buClr>
              <a:buSzPts val="1400"/>
              <a:buNone/>
              <a:defRPr/>
            </a:lvl4pPr>
            <a:lvl5pPr marL="3047924" lvl="4" indent="-304792" algn="l" rtl="0">
              <a:spcBef>
                <a:spcPts val="400"/>
              </a:spcBef>
              <a:spcAft>
                <a:spcPts val="0"/>
              </a:spcAft>
              <a:buClr>
                <a:schemeClr val="dk1"/>
              </a:buClr>
              <a:buSzPts val="1400"/>
              <a:buNone/>
              <a:defRPr/>
            </a:lvl5pPr>
            <a:lvl6pPr marL="3657509" lvl="5" indent="-423323" algn="l" rtl="0">
              <a:spcBef>
                <a:spcPts val="400"/>
              </a:spcBef>
              <a:spcAft>
                <a:spcPts val="0"/>
              </a:spcAft>
              <a:buClr>
                <a:schemeClr val="dk1"/>
              </a:buClr>
              <a:buSzPts val="1400"/>
              <a:buChar char="•"/>
              <a:defRPr/>
            </a:lvl6pPr>
            <a:lvl7pPr marL="4267093" lvl="6" indent="-423323" algn="l" rtl="0">
              <a:spcBef>
                <a:spcPts val="400"/>
              </a:spcBef>
              <a:spcAft>
                <a:spcPts val="0"/>
              </a:spcAft>
              <a:buClr>
                <a:schemeClr val="dk1"/>
              </a:buClr>
              <a:buSzPts val="1400"/>
              <a:buChar char="•"/>
              <a:defRPr/>
            </a:lvl7pPr>
            <a:lvl8pPr marL="4876678" lvl="7" indent="-423323" algn="l" rtl="0">
              <a:spcBef>
                <a:spcPts val="400"/>
              </a:spcBef>
              <a:spcAft>
                <a:spcPts val="0"/>
              </a:spcAft>
              <a:buClr>
                <a:schemeClr val="dk1"/>
              </a:buClr>
              <a:buSzPts val="1400"/>
              <a:buChar char="•"/>
              <a:defRPr/>
            </a:lvl8pPr>
            <a:lvl9pPr marL="5486263" lvl="8" indent="-423323" algn="l" rtl="0">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7255964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2"/>
        <p:cNvGrpSpPr/>
        <p:nvPr/>
      </p:nvGrpSpPr>
      <p:grpSpPr>
        <a:xfrm>
          <a:off x="0" y="0"/>
          <a:ext cx="0" cy="0"/>
          <a:chOff x="0" y="0"/>
          <a:chExt cx="0" cy="0"/>
        </a:xfrm>
      </p:grpSpPr>
    </p:spTree>
    <p:extLst>
      <p:ext uri="{BB962C8B-B14F-4D97-AF65-F5344CB8AC3E}">
        <p14:creationId xmlns:p14="http://schemas.microsoft.com/office/powerpoint/2010/main" val="41459742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Title &amp; Content 20pt">
    <p:spTree>
      <p:nvGrpSpPr>
        <p:cNvPr id="1" name=""/>
        <p:cNvGrpSpPr/>
        <p:nvPr/>
      </p:nvGrpSpPr>
      <p:grpSpPr>
        <a:xfrm>
          <a:off x="0" y="0"/>
          <a:ext cx="0" cy="0"/>
          <a:chOff x="0" y="0"/>
          <a:chExt cx="0" cy="0"/>
        </a:xfrm>
      </p:grpSpPr>
      <p:sp>
        <p:nvSpPr>
          <p:cNvPr id="2" name="Title 1"/>
          <p:cNvSpPr>
            <a:spLocks noGrp="1"/>
          </p:cNvSpPr>
          <p:nvPr>
            <p:ph type="title"/>
          </p:nvPr>
        </p:nvSpPr>
        <p:spPr>
          <a:xfrm>
            <a:off x="594787" y="550835"/>
            <a:ext cx="10001252" cy="561600"/>
          </a:xfrm>
          <a:prstGeom prst="rect">
            <a:avLst/>
          </a:prstGeom>
        </p:spPr>
        <p:txBody>
          <a:bodyPr/>
          <a:lstStyle/>
          <a:p>
            <a:r>
              <a:rPr lang="ga-IE"/>
              <a:t>Click to edit Master title style</a:t>
            </a:r>
            <a:endParaRPr lang="en-GB"/>
          </a:p>
        </p:txBody>
      </p:sp>
      <p:sp>
        <p:nvSpPr>
          <p:cNvPr id="4" name="Text Placeholder 3"/>
          <p:cNvSpPr>
            <a:spLocks noGrp="1"/>
          </p:cNvSpPr>
          <p:nvPr>
            <p:ph type="body" sz="quarter" idx="10"/>
          </p:nvPr>
        </p:nvSpPr>
        <p:spPr>
          <a:xfrm>
            <a:off x="1104901" y="1881075"/>
            <a:ext cx="10001251" cy="4040188"/>
          </a:xfrm>
          <a:prstGeom prst="rect">
            <a:avLst/>
          </a:prstGeo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8" name="Text Placeholder 5"/>
          <p:cNvSpPr>
            <a:spLocks noGrp="1"/>
          </p:cNvSpPr>
          <p:nvPr>
            <p:ph type="body" sz="quarter" idx="11"/>
          </p:nvPr>
        </p:nvSpPr>
        <p:spPr>
          <a:xfrm>
            <a:off x="1104901" y="914404"/>
            <a:ext cx="10001251" cy="276225"/>
          </a:xfrm>
          <a:prstGeom prst="rect">
            <a:avLst/>
          </a:prstGeom>
        </p:spPr>
        <p:txBody>
          <a:bodyPr/>
          <a:lstStyle>
            <a:lvl1pPr>
              <a:defRPr sz="2667" b="0">
                <a:solidFill>
                  <a:schemeClr val="tx1"/>
                </a:solidFill>
              </a:defRPr>
            </a:lvl1pPr>
          </a:lstStyle>
          <a:p>
            <a:pPr lvl="0"/>
            <a:r>
              <a:rPr lang="ga-IE"/>
              <a:t>Click to edit Master text styles</a:t>
            </a:r>
          </a:p>
        </p:txBody>
      </p:sp>
    </p:spTree>
    <p:extLst>
      <p:ext uri="{BB962C8B-B14F-4D97-AF65-F5344CB8AC3E}">
        <p14:creationId xmlns:p14="http://schemas.microsoft.com/office/powerpoint/2010/main" val="36090612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_Title &amp; Content 20pt">
    <p:spTree>
      <p:nvGrpSpPr>
        <p:cNvPr id="1" name=""/>
        <p:cNvGrpSpPr/>
        <p:nvPr/>
      </p:nvGrpSpPr>
      <p:grpSpPr>
        <a:xfrm>
          <a:off x="0" y="0"/>
          <a:ext cx="0" cy="0"/>
          <a:chOff x="0" y="0"/>
          <a:chExt cx="0" cy="0"/>
        </a:xfrm>
      </p:grpSpPr>
      <p:sp>
        <p:nvSpPr>
          <p:cNvPr id="2" name="Title 1"/>
          <p:cNvSpPr>
            <a:spLocks noGrp="1"/>
          </p:cNvSpPr>
          <p:nvPr>
            <p:ph type="title"/>
          </p:nvPr>
        </p:nvSpPr>
        <p:spPr>
          <a:xfrm>
            <a:off x="594787" y="550835"/>
            <a:ext cx="10001252" cy="561600"/>
          </a:xfrm>
          <a:prstGeom prst="rect">
            <a:avLst/>
          </a:prstGeom>
        </p:spPr>
        <p:txBody>
          <a:bodyPr/>
          <a:lstStyle/>
          <a:p>
            <a:r>
              <a:rPr lang="ga-IE"/>
              <a:t>Click to edit Master title style</a:t>
            </a:r>
            <a:endParaRPr lang="en-GB"/>
          </a:p>
        </p:txBody>
      </p:sp>
      <p:sp>
        <p:nvSpPr>
          <p:cNvPr id="4" name="Text Placeholder 3"/>
          <p:cNvSpPr>
            <a:spLocks noGrp="1"/>
          </p:cNvSpPr>
          <p:nvPr>
            <p:ph type="body" sz="quarter" idx="10"/>
          </p:nvPr>
        </p:nvSpPr>
        <p:spPr>
          <a:xfrm>
            <a:off x="1104901" y="1881075"/>
            <a:ext cx="10001251" cy="4040188"/>
          </a:xfrm>
          <a:prstGeom prst="rect">
            <a:avLst/>
          </a:prstGeo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8" name="Text Placeholder 5"/>
          <p:cNvSpPr>
            <a:spLocks noGrp="1"/>
          </p:cNvSpPr>
          <p:nvPr>
            <p:ph type="body" sz="quarter" idx="11"/>
          </p:nvPr>
        </p:nvSpPr>
        <p:spPr>
          <a:xfrm>
            <a:off x="1104901" y="914404"/>
            <a:ext cx="10001251" cy="276225"/>
          </a:xfrm>
          <a:prstGeom prst="rect">
            <a:avLst/>
          </a:prstGeom>
        </p:spPr>
        <p:txBody>
          <a:bodyPr/>
          <a:lstStyle>
            <a:lvl1pPr>
              <a:defRPr sz="2667" b="0">
                <a:solidFill>
                  <a:schemeClr val="tx1"/>
                </a:solidFill>
              </a:defRPr>
            </a:lvl1pPr>
          </a:lstStyle>
          <a:p>
            <a:pPr lvl="0"/>
            <a:r>
              <a:rPr lang="ga-IE"/>
              <a:t>Click to edit Master text styles</a:t>
            </a:r>
          </a:p>
        </p:txBody>
      </p:sp>
    </p:spTree>
    <p:extLst>
      <p:ext uri="{BB962C8B-B14F-4D97-AF65-F5344CB8AC3E}">
        <p14:creationId xmlns:p14="http://schemas.microsoft.com/office/powerpoint/2010/main" val="8952739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9425" y="388336"/>
            <a:ext cx="5148400" cy="1012800"/>
          </a:xfrm>
          <a:prstGeom prst="rect">
            <a:avLst/>
          </a:prstGeom>
        </p:spPr>
        <p:txBody>
          <a:bodyPr/>
          <a:lstStyle/>
          <a:p>
            <a:r>
              <a:rPr lang="en-US"/>
              <a:t>Click to edit Master title style</a:t>
            </a:r>
            <a:endParaRPr lang="en-IE"/>
          </a:p>
        </p:txBody>
      </p:sp>
      <p:sp>
        <p:nvSpPr>
          <p:cNvPr id="3" name="Rectangle 12">
            <a:extLst>
              <a:ext uri="{FF2B5EF4-FFF2-40B4-BE49-F238E27FC236}">
                <a16:creationId xmlns:a16="http://schemas.microsoft.com/office/drawing/2014/main" id="{88C7F109-8D40-BE8C-4466-54D7109A85C1}"/>
              </a:ext>
            </a:extLst>
          </p:cNvPr>
          <p:cNvSpPr>
            <a:spLocks noGrp="1" noChangeArrowheads="1"/>
          </p:cNvSpPr>
          <p:nvPr>
            <p:ph type="ftr" sz="quarter" idx="10"/>
          </p:nvPr>
        </p:nvSpPr>
        <p:spPr>
          <a:xfrm>
            <a:off x="479425" y="5576888"/>
            <a:ext cx="5999163" cy="287337"/>
          </a:xfrm>
          <a:prstGeom prst="rect">
            <a:avLst/>
          </a:prstGeom>
        </p:spPr>
        <p:txBody>
          <a:bodyPr/>
          <a:lstStyle>
            <a:lvl1pPr>
              <a:defRPr>
                <a:solidFill>
                  <a:srgbClr val="053C59"/>
                </a:solidFill>
              </a:defRPr>
            </a:lvl1pPr>
          </a:lstStyle>
          <a:p>
            <a:pPr>
              <a:defRPr/>
            </a:pPr>
            <a:r>
              <a:rPr lang="en-IE"/>
              <a:t>Classification: Red. Version 1 - updated May 2015</a:t>
            </a:r>
            <a:endParaRPr lang="en-GB"/>
          </a:p>
        </p:txBody>
      </p:sp>
      <p:sp>
        <p:nvSpPr>
          <p:cNvPr id="4" name="Rectangle 13">
            <a:extLst>
              <a:ext uri="{FF2B5EF4-FFF2-40B4-BE49-F238E27FC236}">
                <a16:creationId xmlns:a16="http://schemas.microsoft.com/office/drawing/2014/main" id="{49F606C9-1494-4138-25B0-11A97A239821}"/>
              </a:ext>
            </a:extLst>
          </p:cNvPr>
          <p:cNvSpPr>
            <a:spLocks noGrp="1" noChangeArrowheads="1"/>
          </p:cNvSpPr>
          <p:nvPr>
            <p:ph type="sldNum" sz="quarter" idx="11"/>
          </p:nvPr>
        </p:nvSpPr>
        <p:spPr>
          <a:xfrm>
            <a:off x="7107238" y="5916613"/>
            <a:ext cx="671512" cy="287337"/>
          </a:xfrm>
        </p:spPr>
        <p:txBody>
          <a:bodyPr/>
          <a:lstStyle>
            <a:lvl1pPr>
              <a:spcAft>
                <a:spcPct val="0"/>
              </a:spcAft>
              <a:defRPr>
                <a:solidFill>
                  <a:srgbClr val="053C59"/>
                </a:solidFill>
              </a:defRPr>
            </a:lvl1pPr>
          </a:lstStyle>
          <a:p>
            <a:pPr>
              <a:defRPr/>
            </a:pPr>
            <a:fld id="{77E05A46-976B-4B0E-A1C0-B24FB5C9F692}" type="slidenum">
              <a:rPr lang="en-GB"/>
              <a:pPr>
                <a:defRPr/>
              </a:pPr>
              <a:t>‹#›</a:t>
            </a:fld>
            <a:endParaRPr lang="en-GB"/>
          </a:p>
        </p:txBody>
      </p:sp>
    </p:spTree>
    <p:extLst>
      <p:ext uri="{BB962C8B-B14F-4D97-AF65-F5344CB8AC3E}">
        <p14:creationId xmlns:p14="http://schemas.microsoft.com/office/powerpoint/2010/main" val="36809762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209191-FEF6-A2EE-1072-73D54707A38D}"/>
              </a:ext>
            </a:extLst>
          </p:cNvPr>
          <p:cNvSpPr>
            <a:spLocks noGrp="1"/>
          </p:cNvSpPr>
          <p:nvPr>
            <p:ph type="dt" sz="half" idx="10"/>
          </p:nvPr>
        </p:nvSpPr>
        <p:spPr>
          <a:xfrm>
            <a:off x="0" y="0"/>
            <a:ext cx="0" cy="0"/>
          </a:xfrm>
        </p:spPr>
        <p:txBody>
          <a:bodyPr/>
          <a:lstStyle>
            <a:lvl1pPr>
              <a:defRPr/>
            </a:lvl1pPr>
          </a:lstStyle>
          <a:p>
            <a:pPr>
              <a:defRPr/>
            </a:pPr>
            <a:fld id="{BF13ABC5-60A7-45F2-A858-EBD1BADA3FAF}" type="datetimeFigureOut">
              <a:rPr lang="en-US"/>
              <a:pPr>
                <a:defRPr/>
              </a:pPr>
              <a:t>9/4/2026</a:t>
            </a:fld>
            <a:endParaRPr lang="en-US"/>
          </a:p>
        </p:txBody>
      </p:sp>
      <p:sp>
        <p:nvSpPr>
          <p:cNvPr id="5" name="Footer Placeholder 4">
            <a:extLst>
              <a:ext uri="{FF2B5EF4-FFF2-40B4-BE49-F238E27FC236}">
                <a16:creationId xmlns:a16="http://schemas.microsoft.com/office/drawing/2014/main" id="{1E34FDCD-5F4C-6784-1F07-6BA6597EC9F0}"/>
              </a:ext>
            </a:extLst>
          </p:cNvPr>
          <p:cNvSpPr>
            <a:spLocks noGrp="1"/>
          </p:cNvSpPr>
          <p:nvPr>
            <p:ph type="ftr" sz="quarter" idx="11"/>
          </p:nvPr>
        </p:nvSpPr>
        <p:spPr>
          <a:xfrm>
            <a:off x="0" y="0"/>
            <a:ext cx="0" cy="0"/>
          </a:xfrm>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4790153-9358-10EF-27D5-74F22654A6CC}"/>
              </a:ext>
            </a:extLst>
          </p:cNvPr>
          <p:cNvSpPr>
            <a:spLocks noGrp="1"/>
          </p:cNvSpPr>
          <p:nvPr>
            <p:ph type="sldNum" sz="quarter" idx="12"/>
          </p:nvPr>
        </p:nvSpPr>
        <p:spPr/>
        <p:txBody>
          <a:bodyPr/>
          <a:lstStyle>
            <a:lvl1pPr>
              <a:spcAft>
                <a:spcPct val="0"/>
              </a:spcAft>
              <a:defRPr/>
            </a:lvl1pPr>
          </a:lstStyle>
          <a:p>
            <a:pPr>
              <a:defRPr/>
            </a:pPr>
            <a:fld id="{381035E7-C07C-457D-B3B4-BD51FE5B30C9}" type="slidenum">
              <a:rPr lang="en-US"/>
              <a:pPr>
                <a:defRPr/>
              </a:pPr>
              <a:t>‹#›</a:t>
            </a:fld>
            <a:endParaRPr lang="en-US"/>
          </a:p>
        </p:txBody>
      </p:sp>
    </p:spTree>
    <p:extLst>
      <p:ext uri="{BB962C8B-B14F-4D97-AF65-F5344CB8AC3E}">
        <p14:creationId xmlns:p14="http://schemas.microsoft.com/office/powerpoint/2010/main" val="36979301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Content &amp; Image 2">
  <p:cSld name="Title, Content &amp; Image 2">
    <p:spTree>
      <p:nvGrpSpPr>
        <p:cNvPr id="1" name="Shape 152"/>
        <p:cNvGrpSpPr/>
        <p:nvPr/>
      </p:nvGrpSpPr>
      <p:grpSpPr>
        <a:xfrm>
          <a:off x="0" y="0"/>
          <a:ext cx="0" cy="0"/>
          <a:chOff x="0" y="0"/>
          <a:chExt cx="0" cy="0"/>
        </a:xfrm>
      </p:grpSpPr>
      <p:sp>
        <p:nvSpPr>
          <p:cNvPr id="153" name="Google Shape;153;p29"/>
          <p:cNvSpPr>
            <a:spLocks noGrp="1"/>
          </p:cNvSpPr>
          <p:nvPr>
            <p:ph type="pic" idx="2"/>
          </p:nvPr>
        </p:nvSpPr>
        <p:spPr>
          <a:xfrm>
            <a:off x="6585600" y="1943100"/>
            <a:ext cx="5606400" cy="4343600"/>
          </a:xfrm>
          <a:prstGeom prst="rect">
            <a:avLst/>
          </a:prstGeom>
          <a:solidFill>
            <a:schemeClr val="accent4"/>
          </a:solidFill>
          <a:ln>
            <a:noFill/>
          </a:ln>
        </p:spPr>
      </p:sp>
      <p:sp>
        <p:nvSpPr>
          <p:cNvPr id="154" name="Google Shape;154;p29"/>
          <p:cNvSpPr txBox="1">
            <a:spLocks noGrp="1"/>
          </p:cNvSpPr>
          <p:nvPr>
            <p:ph type="title"/>
          </p:nvPr>
        </p:nvSpPr>
        <p:spPr>
          <a:xfrm>
            <a:off x="1104899" y="360000"/>
            <a:ext cx="10001600" cy="561600"/>
          </a:xfrm>
          <a:prstGeom prst="rect">
            <a:avLst/>
          </a:prstGeom>
          <a:noFill/>
          <a:ln>
            <a:noFill/>
          </a:ln>
        </p:spPr>
        <p:txBody>
          <a:bodyPr spcFirstLastPara="1" lIns="0" tIns="0" rIns="0" bIns="0" anchor="b">
            <a:noAutofit/>
          </a:bodyPr>
          <a:lstStyle>
            <a:lvl1pPr lvl="0" algn="l" rtl="0">
              <a:spcBef>
                <a:spcPts val="0"/>
              </a:spcBef>
              <a:spcAft>
                <a:spcPts val="0"/>
              </a:spcAft>
              <a:buClr>
                <a:srgbClr val="0E73B9"/>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5" name="Google Shape;155;p29"/>
          <p:cNvSpPr txBox="1">
            <a:spLocks noGrp="1"/>
          </p:cNvSpPr>
          <p:nvPr>
            <p:ph type="body" idx="1"/>
          </p:nvPr>
        </p:nvSpPr>
        <p:spPr>
          <a:xfrm>
            <a:off x="1104901" y="1905000"/>
            <a:ext cx="5092800" cy="3987600"/>
          </a:xfrm>
          <a:prstGeom prst="rect">
            <a:avLst/>
          </a:prstGeom>
          <a:noFill/>
          <a:ln>
            <a:noFill/>
          </a:ln>
        </p:spPr>
        <p:txBody>
          <a:bodyPr spcFirstLastPara="1" wrap="square" lIns="0" tIns="0" rIns="0" bIns="0" anchor="t" anchorCtr="0">
            <a:noAutofit/>
          </a:bodyPr>
          <a:lstStyle>
            <a:lvl1pPr marL="609585" lvl="0" indent="-397923" algn="l" rtl="0">
              <a:spcBef>
                <a:spcPts val="800"/>
              </a:spcBef>
              <a:spcAft>
                <a:spcPts val="0"/>
              </a:spcAft>
              <a:buClr>
                <a:schemeClr val="dk2"/>
              </a:buClr>
              <a:buSzPts val="1100"/>
              <a:buFont typeface="Calibri"/>
              <a:buChar char="–"/>
              <a:defRPr sz="1467" b="0"/>
            </a:lvl1pPr>
            <a:lvl2pPr marL="1219170" lvl="1" indent="-397923" algn="l" rtl="0">
              <a:spcBef>
                <a:spcPts val="0"/>
              </a:spcBef>
              <a:spcAft>
                <a:spcPts val="0"/>
              </a:spcAft>
              <a:buSzPts val="1100"/>
              <a:buChar char="—"/>
              <a:defRPr sz="1467" b="0"/>
            </a:lvl2pPr>
            <a:lvl3pPr marL="1828754" lvl="2" indent="-304792" algn="l" rtl="0">
              <a:spcBef>
                <a:spcPts val="1200"/>
              </a:spcBef>
              <a:spcAft>
                <a:spcPts val="0"/>
              </a:spcAft>
              <a:buSzPts val="1100"/>
              <a:buNone/>
              <a:defRPr sz="1467" b="0"/>
            </a:lvl3pPr>
            <a:lvl4pPr marL="2438339" lvl="3" indent="-304792" algn="l" rtl="0">
              <a:spcBef>
                <a:spcPts val="1200"/>
              </a:spcBef>
              <a:spcAft>
                <a:spcPts val="0"/>
              </a:spcAft>
              <a:buSzPts val="1100"/>
              <a:buNone/>
              <a:defRPr sz="1467" b="0"/>
            </a:lvl4pPr>
            <a:lvl5pPr marL="3047924" lvl="4" indent="-304792" algn="l" rtl="0">
              <a:spcBef>
                <a:spcPts val="1200"/>
              </a:spcBef>
              <a:spcAft>
                <a:spcPts val="0"/>
              </a:spcAft>
              <a:buSzPts val="1100"/>
              <a:buNone/>
              <a:defRPr sz="1467" b="0"/>
            </a:lvl5pPr>
            <a:lvl6pPr marL="3657509" lvl="5" indent="-423323" algn="l" rtl="0">
              <a:spcBef>
                <a:spcPts val="400"/>
              </a:spcBef>
              <a:spcAft>
                <a:spcPts val="0"/>
              </a:spcAft>
              <a:buClr>
                <a:schemeClr val="dk1"/>
              </a:buClr>
              <a:buSzPts val="1400"/>
              <a:buChar char="•"/>
              <a:defRPr/>
            </a:lvl6pPr>
            <a:lvl7pPr marL="4267093" lvl="6" indent="-423323" algn="l" rtl="0">
              <a:spcBef>
                <a:spcPts val="400"/>
              </a:spcBef>
              <a:spcAft>
                <a:spcPts val="0"/>
              </a:spcAft>
              <a:buClr>
                <a:schemeClr val="dk1"/>
              </a:buClr>
              <a:buSzPts val="1400"/>
              <a:buChar char="•"/>
              <a:defRPr/>
            </a:lvl7pPr>
            <a:lvl8pPr marL="4876678" lvl="7" indent="-423323" algn="l" rtl="0">
              <a:spcBef>
                <a:spcPts val="400"/>
              </a:spcBef>
              <a:spcAft>
                <a:spcPts val="0"/>
              </a:spcAft>
              <a:buClr>
                <a:schemeClr val="dk1"/>
              </a:buClr>
              <a:buSzPts val="1400"/>
              <a:buChar char="•"/>
              <a:defRPr/>
            </a:lvl8pPr>
            <a:lvl9pPr marL="5486263" lvl="8" indent="-423323" algn="l" rtl="0">
              <a:spcBef>
                <a:spcPts val="400"/>
              </a:spcBef>
              <a:spcAft>
                <a:spcPts val="0"/>
              </a:spcAft>
              <a:buClr>
                <a:schemeClr val="dk1"/>
              </a:buClr>
              <a:buSzPts val="1400"/>
              <a:buChar char="•"/>
              <a:defRPr/>
            </a:lvl9pPr>
          </a:lstStyle>
          <a:p>
            <a:endParaRPr/>
          </a:p>
        </p:txBody>
      </p:sp>
      <p:sp>
        <p:nvSpPr>
          <p:cNvPr id="156" name="Google Shape;156;p29"/>
          <p:cNvSpPr txBox="1">
            <a:spLocks noGrp="1"/>
          </p:cNvSpPr>
          <p:nvPr>
            <p:ph type="body" idx="3"/>
          </p:nvPr>
        </p:nvSpPr>
        <p:spPr>
          <a:xfrm>
            <a:off x="1104900" y="914401"/>
            <a:ext cx="10001600" cy="276400"/>
          </a:xfrm>
          <a:prstGeom prst="rect">
            <a:avLst/>
          </a:prstGeom>
          <a:noFill/>
          <a:ln>
            <a:noFill/>
          </a:ln>
        </p:spPr>
        <p:txBody>
          <a:bodyPr spcFirstLastPara="1" wrap="square" lIns="0" tIns="0" rIns="0" bIns="0" anchor="t" anchorCtr="0">
            <a:noAutofit/>
          </a:bodyPr>
          <a:lstStyle>
            <a:lvl1pPr marL="609585" lvl="0" indent="-304792" algn="l" rtl="0">
              <a:spcBef>
                <a:spcPts val="1467"/>
              </a:spcBef>
              <a:spcAft>
                <a:spcPts val="0"/>
              </a:spcAft>
              <a:buClr>
                <a:schemeClr val="accent2"/>
              </a:buClr>
              <a:buSzPts val="1100"/>
              <a:buNone/>
              <a:defRPr sz="1467" b="0">
                <a:solidFill>
                  <a:schemeClr val="accent2"/>
                </a:solidFill>
              </a:defRPr>
            </a:lvl1pPr>
            <a:lvl2pPr marL="1219170" lvl="1" indent="-423323" algn="l" rtl="0">
              <a:spcBef>
                <a:spcPts val="1200"/>
              </a:spcBef>
              <a:spcAft>
                <a:spcPts val="0"/>
              </a:spcAft>
              <a:buSzPts val="1400"/>
              <a:buChar char="—"/>
              <a:defRPr/>
            </a:lvl2pPr>
            <a:lvl3pPr marL="1828754" lvl="2" indent="-304792" algn="l" rtl="0">
              <a:spcBef>
                <a:spcPts val="1200"/>
              </a:spcBef>
              <a:spcAft>
                <a:spcPts val="0"/>
              </a:spcAft>
              <a:buSzPts val="1400"/>
              <a:buNone/>
              <a:defRPr/>
            </a:lvl3pPr>
            <a:lvl4pPr marL="2438339" lvl="3" indent="-304792" algn="l" rtl="0">
              <a:spcBef>
                <a:spcPts val="1200"/>
              </a:spcBef>
              <a:spcAft>
                <a:spcPts val="0"/>
              </a:spcAft>
              <a:buSzPts val="1400"/>
              <a:buNone/>
              <a:defRPr/>
            </a:lvl4pPr>
            <a:lvl5pPr marL="3047924" lvl="4" indent="-304792" algn="l" rtl="0">
              <a:spcBef>
                <a:spcPts val="1200"/>
              </a:spcBef>
              <a:spcAft>
                <a:spcPts val="0"/>
              </a:spcAft>
              <a:buSzPts val="1400"/>
              <a:buNone/>
              <a:defRPr/>
            </a:lvl5pPr>
            <a:lvl6pPr marL="3657509" lvl="5" indent="-423323" algn="l" rtl="0">
              <a:spcBef>
                <a:spcPts val="400"/>
              </a:spcBef>
              <a:spcAft>
                <a:spcPts val="0"/>
              </a:spcAft>
              <a:buClr>
                <a:schemeClr val="dk1"/>
              </a:buClr>
              <a:buSzPts val="1400"/>
              <a:buChar char="•"/>
              <a:defRPr/>
            </a:lvl6pPr>
            <a:lvl7pPr marL="4267093" lvl="6" indent="-423323" algn="l" rtl="0">
              <a:spcBef>
                <a:spcPts val="400"/>
              </a:spcBef>
              <a:spcAft>
                <a:spcPts val="0"/>
              </a:spcAft>
              <a:buClr>
                <a:schemeClr val="dk1"/>
              </a:buClr>
              <a:buSzPts val="1400"/>
              <a:buChar char="•"/>
              <a:defRPr/>
            </a:lvl7pPr>
            <a:lvl8pPr marL="4876678" lvl="7" indent="-423323" algn="l" rtl="0">
              <a:spcBef>
                <a:spcPts val="400"/>
              </a:spcBef>
              <a:spcAft>
                <a:spcPts val="0"/>
              </a:spcAft>
              <a:buClr>
                <a:schemeClr val="dk1"/>
              </a:buClr>
              <a:buSzPts val="1400"/>
              <a:buChar char="•"/>
              <a:defRPr/>
            </a:lvl8pPr>
            <a:lvl9pPr marL="5486263" lvl="8" indent="-423323" algn="l" rtl="0">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325643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5.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2.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image" Target="../media/image1.png"/><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theme" Target="../theme/theme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image" Target="../media/image5.png"/><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theme" Target="../theme/theme5.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a:extLst>
              <a:ext uri="{FF2B5EF4-FFF2-40B4-BE49-F238E27FC236}">
                <a16:creationId xmlns:a16="http://schemas.microsoft.com/office/drawing/2014/main" id="{89D83673-D7BB-C409-B4A8-CAFF9A6C131B}"/>
              </a:ext>
            </a:extLst>
          </p:cNvPr>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30FB204C-3A6B-EEEF-6B9D-FF44D93B6776}"/>
              </a:ext>
            </a:extLst>
          </p:cNvPr>
          <p:cNvSpPr>
            <a:spLocks noGrp="1" noChangeArrowheads="1"/>
          </p:cNvSpPr>
          <p:nvPr>
            <p:ph type="title"/>
          </p:nvPr>
        </p:nvSpPr>
        <p:spPr bwMode="auto">
          <a:xfrm>
            <a:off x="479425" y="388938"/>
            <a:ext cx="5148263"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028" name="Text Placeholder 2">
            <a:extLst>
              <a:ext uri="{FF2B5EF4-FFF2-40B4-BE49-F238E27FC236}">
                <a16:creationId xmlns:a16="http://schemas.microsoft.com/office/drawing/2014/main" id="{ADE51809-08B7-BE41-7F7E-0E8E059C7DE8}"/>
              </a:ext>
            </a:extLst>
          </p:cNvPr>
          <p:cNvSpPr>
            <a:spLocks noGrp="1" noChangeArrowheads="1"/>
          </p:cNvSpPr>
          <p:nvPr>
            <p:ph type="body" idx="1"/>
          </p:nvPr>
        </p:nvSpPr>
        <p:spPr bwMode="auto">
          <a:xfrm>
            <a:off x="479425" y="4340225"/>
            <a:ext cx="5148263"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endParaRPr lang="en-GB" altLang="en-US"/>
          </a:p>
        </p:txBody>
      </p:sp>
      <p:sp>
        <p:nvSpPr>
          <p:cNvPr id="6" name="Slide Number Placeholder 5">
            <a:extLst>
              <a:ext uri="{FF2B5EF4-FFF2-40B4-BE49-F238E27FC236}">
                <a16:creationId xmlns:a16="http://schemas.microsoft.com/office/drawing/2014/main" id="{167AFA8A-7DA6-A844-C64E-73FC22CE854E}"/>
              </a:ext>
            </a:extLst>
          </p:cNvPr>
          <p:cNvSpPr>
            <a:spLocks noGrp="1"/>
          </p:cNvSpPr>
          <p:nvPr>
            <p:ph type="sldNum" sz="quarter" idx="4"/>
          </p:nvPr>
        </p:nvSpPr>
        <p:spPr>
          <a:xfrm>
            <a:off x="11466513" y="6510338"/>
            <a:ext cx="290512" cy="192087"/>
          </a:xfrm>
          <a:prstGeom prst="rect">
            <a:avLst/>
          </a:prstGeom>
        </p:spPr>
        <p:txBody>
          <a:bodyPr vert="horz" lIns="0" tIns="0" rIns="0" bIns="0" rtlCol="0" anchor="b" anchorCtr="0"/>
          <a:lstStyle>
            <a:lvl1pPr algn="r" defTabSz="914377" eaLnBrk="1" fontAlgn="auto" hangingPunct="1">
              <a:spcBef>
                <a:spcPts val="0"/>
              </a:spcBef>
              <a:spcAft>
                <a:spcPts val="0"/>
              </a:spcAft>
              <a:defRPr sz="900">
                <a:solidFill>
                  <a:schemeClr val="bg1"/>
                </a:solidFill>
                <a:latin typeface="+mn-lt"/>
              </a:defRPr>
            </a:lvl1pPr>
          </a:lstStyle>
          <a:p>
            <a:pPr>
              <a:defRPr/>
            </a:pPr>
            <a:fld id="{D8B23CB6-D36B-4638-A524-78E9A61EDC20}" type="slidenum">
              <a:rPr lang="en-GB"/>
              <a:pPr>
                <a:defRPr/>
              </a:pPr>
              <a:t>‹#›</a:t>
            </a:fld>
            <a:endParaRPr lang="en-GB"/>
          </a:p>
        </p:txBody>
      </p:sp>
      <p:sp>
        <p:nvSpPr>
          <p:cNvPr id="9" name="TextBox 8">
            <a:extLst>
              <a:ext uri="{FF2B5EF4-FFF2-40B4-BE49-F238E27FC236}">
                <a16:creationId xmlns:a16="http://schemas.microsoft.com/office/drawing/2014/main" id="{7058C9C1-004E-2859-CF3C-C44CDD514ADE}"/>
              </a:ext>
            </a:extLst>
          </p:cNvPr>
          <p:cNvSpPr txBox="1"/>
          <p:nvPr userDrawn="1"/>
        </p:nvSpPr>
        <p:spPr>
          <a:xfrm>
            <a:off x="474663" y="6567488"/>
            <a:ext cx="2187575" cy="138112"/>
          </a:xfrm>
          <a:prstGeom prst="rect">
            <a:avLst/>
          </a:prstGeom>
          <a:noFill/>
        </p:spPr>
        <p:txBody>
          <a:bodyPr wrap="none" lIns="0" tIns="0" rIns="0" bIns="0">
            <a:spAutoFit/>
          </a:bodyPr>
          <a:lstStyle/>
          <a:p>
            <a:pPr defTabSz="914377" eaLnBrk="1" fontAlgn="auto" hangingPunct="1">
              <a:spcBef>
                <a:spcPts val="0"/>
              </a:spcBef>
              <a:spcAft>
                <a:spcPts val="0"/>
              </a:spcAft>
              <a:defRPr/>
            </a:pPr>
            <a:r>
              <a:rPr lang="en-US" sz="900" spc="-10">
                <a:solidFill>
                  <a:schemeClr val="bg1"/>
                </a:solidFill>
                <a:latin typeface="+mn-lt"/>
              </a:rPr>
              <a:t>Trinity College Dublin, The University of Dublin</a:t>
            </a:r>
            <a:endParaRPr lang="en-GB" sz="900" spc="-10">
              <a:solidFill>
                <a:schemeClr val="bg1"/>
              </a:solidFill>
              <a:latin typeface="+mn-lt"/>
            </a:endParaRPr>
          </a:p>
        </p:txBody>
      </p:sp>
    </p:spTree>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05" r:id="rId12"/>
    <p:sldLayoutId id="2147483920" r:id="rId13"/>
    <p:sldLayoutId id="2147483921" r:id="rId14"/>
    <p:sldLayoutId id="2147483922" r:id="rId15"/>
    <p:sldLayoutId id="2147483923" r:id="rId16"/>
    <p:sldLayoutId id="2147483924" r:id="rId17"/>
    <p:sldLayoutId id="2147483925" r:id="rId18"/>
    <p:sldLayoutId id="2147483926" r:id="rId19"/>
    <p:sldLayoutId id="2147483906" r:id="rId20"/>
    <p:sldLayoutId id="2147483927" r:id="rId21"/>
    <p:sldLayoutId id="2147483928" r:id="rId22"/>
    <p:sldLayoutId id="2147483929" r:id="rId23"/>
    <p:sldLayoutId id="2147483930" r:id="rId24"/>
  </p:sldLayoutIdLst>
  <p:hf hdr="0" ftr="0" dt="0"/>
  <p:txStyles>
    <p:titleStyle>
      <a:lvl1pPr algn="l" defTabSz="912813" rtl="0" eaLnBrk="0" fontAlgn="base" hangingPunct="0">
        <a:lnSpc>
          <a:spcPts val="3700"/>
        </a:lnSpc>
        <a:spcBef>
          <a:spcPct val="0"/>
        </a:spcBef>
        <a:spcAft>
          <a:spcPct val="0"/>
        </a:spcAft>
        <a:defRPr sz="3000" kern="1200">
          <a:solidFill>
            <a:schemeClr val="tx1"/>
          </a:solidFill>
          <a:latin typeface="+mj-lt"/>
          <a:ea typeface="+mj-ea"/>
          <a:cs typeface="+mj-cs"/>
        </a:defRPr>
      </a:lvl1pPr>
      <a:lvl2pPr algn="l" defTabSz="912813" rtl="0" eaLnBrk="0" fontAlgn="base" hangingPunct="0">
        <a:lnSpc>
          <a:spcPts val="3700"/>
        </a:lnSpc>
        <a:spcBef>
          <a:spcPct val="0"/>
        </a:spcBef>
        <a:spcAft>
          <a:spcPct val="0"/>
        </a:spcAft>
        <a:defRPr sz="3000">
          <a:solidFill>
            <a:schemeClr val="tx1"/>
          </a:solidFill>
          <a:latin typeface="Calibri" panose="020F0502020204030204" pitchFamily="34" charset="0"/>
        </a:defRPr>
      </a:lvl2pPr>
      <a:lvl3pPr algn="l" defTabSz="912813" rtl="0" eaLnBrk="0" fontAlgn="base" hangingPunct="0">
        <a:lnSpc>
          <a:spcPts val="3700"/>
        </a:lnSpc>
        <a:spcBef>
          <a:spcPct val="0"/>
        </a:spcBef>
        <a:spcAft>
          <a:spcPct val="0"/>
        </a:spcAft>
        <a:defRPr sz="3000">
          <a:solidFill>
            <a:schemeClr val="tx1"/>
          </a:solidFill>
          <a:latin typeface="Calibri" panose="020F0502020204030204" pitchFamily="34" charset="0"/>
        </a:defRPr>
      </a:lvl3pPr>
      <a:lvl4pPr algn="l" defTabSz="912813" rtl="0" eaLnBrk="0" fontAlgn="base" hangingPunct="0">
        <a:lnSpc>
          <a:spcPts val="3700"/>
        </a:lnSpc>
        <a:spcBef>
          <a:spcPct val="0"/>
        </a:spcBef>
        <a:spcAft>
          <a:spcPct val="0"/>
        </a:spcAft>
        <a:defRPr sz="3000">
          <a:solidFill>
            <a:schemeClr val="tx1"/>
          </a:solidFill>
          <a:latin typeface="Calibri" panose="020F0502020204030204" pitchFamily="34" charset="0"/>
        </a:defRPr>
      </a:lvl4pPr>
      <a:lvl5pPr algn="l" defTabSz="912813" rtl="0" eaLnBrk="0" fontAlgn="base" hangingPunct="0">
        <a:lnSpc>
          <a:spcPts val="3700"/>
        </a:lnSpc>
        <a:spcBef>
          <a:spcPct val="0"/>
        </a:spcBef>
        <a:spcAft>
          <a:spcPct val="0"/>
        </a:spcAft>
        <a:defRPr sz="3000">
          <a:solidFill>
            <a:schemeClr val="tx1"/>
          </a:solidFill>
          <a:latin typeface="Calibri" panose="020F0502020204030204" pitchFamily="34" charset="0"/>
        </a:defRPr>
      </a:lvl5pPr>
      <a:lvl6pPr marL="457200" algn="l" defTabSz="912813" rtl="0" fontAlgn="base">
        <a:lnSpc>
          <a:spcPts val="3700"/>
        </a:lnSpc>
        <a:spcBef>
          <a:spcPct val="0"/>
        </a:spcBef>
        <a:spcAft>
          <a:spcPct val="0"/>
        </a:spcAft>
        <a:defRPr sz="3000">
          <a:solidFill>
            <a:schemeClr val="tx1"/>
          </a:solidFill>
          <a:latin typeface="Calibri" panose="020F0502020204030204" pitchFamily="34" charset="0"/>
        </a:defRPr>
      </a:lvl6pPr>
      <a:lvl7pPr marL="914400" algn="l" defTabSz="912813" rtl="0" fontAlgn="base">
        <a:lnSpc>
          <a:spcPts val="3700"/>
        </a:lnSpc>
        <a:spcBef>
          <a:spcPct val="0"/>
        </a:spcBef>
        <a:spcAft>
          <a:spcPct val="0"/>
        </a:spcAft>
        <a:defRPr sz="3000">
          <a:solidFill>
            <a:schemeClr val="tx1"/>
          </a:solidFill>
          <a:latin typeface="Calibri" panose="020F0502020204030204" pitchFamily="34" charset="0"/>
        </a:defRPr>
      </a:lvl7pPr>
      <a:lvl8pPr marL="1371600" algn="l" defTabSz="912813" rtl="0" fontAlgn="base">
        <a:lnSpc>
          <a:spcPts val="3700"/>
        </a:lnSpc>
        <a:spcBef>
          <a:spcPct val="0"/>
        </a:spcBef>
        <a:spcAft>
          <a:spcPct val="0"/>
        </a:spcAft>
        <a:defRPr sz="3000">
          <a:solidFill>
            <a:schemeClr val="tx1"/>
          </a:solidFill>
          <a:latin typeface="Calibri" panose="020F0502020204030204" pitchFamily="34" charset="0"/>
        </a:defRPr>
      </a:lvl8pPr>
      <a:lvl9pPr marL="1828800" algn="l" defTabSz="912813" rtl="0" fontAlgn="base">
        <a:lnSpc>
          <a:spcPts val="3700"/>
        </a:lnSpc>
        <a:spcBef>
          <a:spcPct val="0"/>
        </a:spcBef>
        <a:spcAft>
          <a:spcPct val="0"/>
        </a:spcAft>
        <a:defRPr sz="3000">
          <a:solidFill>
            <a:schemeClr val="tx1"/>
          </a:solidFill>
          <a:latin typeface="Calibri" panose="020F0502020204030204" pitchFamily="34" charset="0"/>
        </a:defRPr>
      </a:lvl9pPr>
    </p:titleStyle>
    <p:bodyStyle>
      <a:lvl1pPr algn="l" defTabSz="912813" rtl="0" eaLnBrk="0" fontAlgn="base" hangingPunct="0">
        <a:spcBef>
          <a:spcPct val="0"/>
        </a:spcBef>
        <a:spcAft>
          <a:spcPct val="0"/>
        </a:spcAft>
        <a:buFont typeface="Arial" panose="020B0604020202020204" pitchFamily="34" charset="0"/>
        <a:defRPr sz="2400" kern="1200">
          <a:solidFill>
            <a:srgbClr val="50555A"/>
          </a:solidFill>
          <a:latin typeface="+mn-lt"/>
          <a:ea typeface="+mn-ea"/>
          <a:cs typeface="+mn-cs"/>
        </a:defRPr>
      </a:lvl1pPr>
      <a:lvl2pPr marL="342900" indent="-342900" algn="l" defTabSz="912813" rtl="0" eaLnBrk="0" fontAlgn="base" hangingPunct="0">
        <a:spcBef>
          <a:spcPct val="20000"/>
        </a:spcBef>
        <a:spcAft>
          <a:spcPct val="0"/>
        </a:spcAft>
        <a:buClr>
          <a:schemeClr val="tx2"/>
        </a:buClr>
        <a:buFont typeface="Source Sans Pro" panose="020B0503030403020204" pitchFamily="34" charset="0"/>
        <a:buChar char="—"/>
        <a:defRPr sz="2400" kern="1200">
          <a:solidFill>
            <a:srgbClr val="50555A"/>
          </a:solidFill>
          <a:latin typeface="+mn-lt"/>
          <a:ea typeface="+mn-ea"/>
          <a:cs typeface="+mn-cs"/>
        </a:defRPr>
      </a:lvl2pPr>
      <a:lvl3pPr marL="912813" algn="l" defTabSz="912813" rtl="0" eaLnBrk="0" fontAlgn="base" hangingPunct="0">
        <a:spcBef>
          <a:spcPct val="20000"/>
        </a:spcBef>
        <a:spcAft>
          <a:spcPct val="0"/>
        </a:spcAft>
        <a:buFont typeface="Arial" panose="020B0604020202020204" pitchFamily="34" charset="0"/>
        <a:defRPr sz="2400" kern="1200">
          <a:solidFill>
            <a:srgbClr val="50555A"/>
          </a:solidFill>
          <a:latin typeface="+mn-lt"/>
          <a:ea typeface="+mn-ea"/>
          <a:cs typeface="+mn-cs"/>
        </a:defRPr>
      </a:lvl3pPr>
      <a:lvl4pPr marL="1370013" algn="l" defTabSz="912813" rtl="0" eaLnBrk="0" fontAlgn="base" hangingPunct="0">
        <a:spcBef>
          <a:spcPct val="20000"/>
        </a:spcBef>
        <a:spcAft>
          <a:spcPct val="0"/>
        </a:spcAft>
        <a:buFont typeface="Arial" panose="020B0604020202020204" pitchFamily="34" charset="0"/>
        <a:defRPr sz="2400" kern="1200">
          <a:solidFill>
            <a:srgbClr val="50555A"/>
          </a:solidFill>
          <a:latin typeface="+mn-lt"/>
          <a:ea typeface="+mn-ea"/>
          <a:cs typeface="+mn-cs"/>
        </a:defRPr>
      </a:lvl4pPr>
      <a:lvl5pPr marL="1827213" algn="l" defTabSz="912813" rtl="0" eaLnBrk="0" fontAlgn="base" hangingPunct="0">
        <a:spcBef>
          <a:spcPct val="20000"/>
        </a:spcBef>
        <a:spcAft>
          <a:spcPct val="0"/>
        </a:spcAft>
        <a:buFont typeface="Arial" panose="020B0604020202020204" pitchFamily="34" charset="0"/>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Google Shape;6;p1">
            <a:extLst>
              <a:ext uri="{FF2B5EF4-FFF2-40B4-BE49-F238E27FC236}">
                <a16:creationId xmlns:a16="http://schemas.microsoft.com/office/drawing/2014/main" id="{C821B354-953F-C86E-0A64-E293653F5A52}"/>
              </a:ext>
            </a:extLst>
          </p:cNvPr>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Google Shape;9;p1">
            <a:extLst>
              <a:ext uri="{FF2B5EF4-FFF2-40B4-BE49-F238E27FC236}">
                <a16:creationId xmlns:a16="http://schemas.microsoft.com/office/drawing/2014/main" id="{F50EA222-AAD6-0738-EAB8-936D121E8392}"/>
              </a:ext>
            </a:extLst>
          </p:cNvPr>
          <p:cNvSpPr txBox="1">
            <a:spLocks noGrp="1"/>
          </p:cNvSpPr>
          <p:nvPr>
            <p:ph type="sldNum" idx="12"/>
          </p:nvPr>
        </p:nvSpPr>
        <p:spPr>
          <a:xfrm>
            <a:off x="11466513" y="6510338"/>
            <a:ext cx="290512" cy="192087"/>
          </a:xfrm>
          <a:prstGeom prst="rect">
            <a:avLst/>
          </a:prstGeom>
          <a:noFill/>
          <a:ln>
            <a:noFill/>
          </a:ln>
        </p:spPr>
        <p:txBody>
          <a:bodyPr spcFirstLastPara="1" wrap="square" lIns="0" tIns="0" rIns="0" bIns="0" anchor="b" anchorCtr="0">
            <a:noAutofit/>
          </a:bodyPr>
          <a:lstStyle>
            <a:lvl1pPr marL="0" marR="0" lvl="0" indent="0" algn="r" defTabSz="914377" rtl="0" eaLnBrk="1" fontAlgn="auto" hangingPunct="1">
              <a:spcBef>
                <a:spcPts val="0"/>
              </a:spcBef>
              <a:spcAft>
                <a:spcPts val="0"/>
              </a:spcAft>
              <a:buNone/>
              <a:defRPr sz="933" b="0" i="0" u="none" strike="noStrike" cap="none">
                <a:solidFill>
                  <a:schemeClr val="lt1"/>
                </a:solidFill>
                <a:latin typeface="Calibri"/>
                <a:ea typeface="Calibri"/>
                <a:cs typeface="Calibri"/>
                <a:sym typeface="Calibri"/>
              </a:defRPr>
            </a:lvl1pPr>
            <a:lvl2pPr marL="0" marR="0" lvl="1" indent="0" algn="r" rtl="0">
              <a:spcBef>
                <a:spcPts val="0"/>
              </a:spcBef>
              <a:buNone/>
              <a:defRPr sz="933" b="0" i="0" u="none" strike="noStrike" cap="none">
                <a:solidFill>
                  <a:schemeClr val="lt1"/>
                </a:solidFill>
                <a:latin typeface="Calibri"/>
                <a:ea typeface="Calibri"/>
                <a:cs typeface="Calibri"/>
                <a:sym typeface="Calibri"/>
              </a:defRPr>
            </a:lvl2pPr>
            <a:lvl3pPr marL="0" marR="0" lvl="2" indent="0" algn="r" rtl="0">
              <a:spcBef>
                <a:spcPts val="0"/>
              </a:spcBef>
              <a:buNone/>
              <a:defRPr sz="933" b="0" i="0" u="none" strike="noStrike" cap="none">
                <a:solidFill>
                  <a:schemeClr val="lt1"/>
                </a:solidFill>
                <a:latin typeface="Calibri"/>
                <a:ea typeface="Calibri"/>
                <a:cs typeface="Calibri"/>
                <a:sym typeface="Calibri"/>
              </a:defRPr>
            </a:lvl3pPr>
            <a:lvl4pPr marL="0" marR="0" lvl="3" indent="0" algn="r" rtl="0">
              <a:spcBef>
                <a:spcPts val="0"/>
              </a:spcBef>
              <a:buNone/>
              <a:defRPr sz="933" b="0" i="0" u="none" strike="noStrike" cap="none">
                <a:solidFill>
                  <a:schemeClr val="lt1"/>
                </a:solidFill>
                <a:latin typeface="Calibri"/>
                <a:ea typeface="Calibri"/>
                <a:cs typeface="Calibri"/>
                <a:sym typeface="Calibri"/>
              </a:defRPr>
            </a:lvl4pPr>
            <a:lvl5pPr marL="0" marR="0" lvl="4" indent="0" algn="r" rtl="0">
              <a:spcBef>
                <a:spcPts val="0"/>
              </a:spcBef>
              <a:buNone/>
              <a:defRPr sz="933" b="0" i="0" u="none" strike="noStrike" cap="none">
                <a:solidFill>
                  <a:schemeClr val="lt1"/>
                </a:solidFill>
                <a:latin typeface="Calibri"/>
                <a:ea typeface="Calibri"/>
                <a:cs typeface="Calibri"/>
                <a:sym typeface="Calibri"/>
              </a:defRPr>
            </a:lvl5pPr>
            <a:lvl6pPr marL="0" marR="0" lvl="5" indent="0" algn="r" rtl="0">
              <a:spcBef>
                <a:spcPts val="0"/>
              </a:spcBef>
              <a:buNone/>
              <a:defRPr sz="933" b="0" i="0" u="none" strike="noStrike" cap="none">
                <a:solidFill>
                  <a:schemeClr val="lt1"/>
                </a:solidFill>
                <a:latin typeface="Calibri"/>
                <a:ea typeface="Calibri"/>
                <a:cs typeface="Calibri"/>
                <a:sym typeface="Calibri"/>
              </a:defRPr>
            </a:lvl6pPr>
            <a:lvl7pPr marL="0" marR="0" lvl="6" indent="0" algn="r" rtl="0">
              <a:spcBef>
                <a:spcPts val="0"/>
              </a:spcBef>
              <a:buNone/>
              <a:defRPr sz="933" b="0" i="0" u="none" strike="noStrike" cap="none">
                <a:solidFill>
                  <a:schemeClr val="lt1"/>
                </a:solidFill>
                <a:latin typeface="Calibri"/>
                <a:ea typeface="Calibri"/>
                <a:cs typeface="Calibri"/>
                <a:sym typeface="Calibri"/>
              </a:defRPr>
            </a:lvl7pPr>
            <a:lvl8pPr marL="0" marR="0" lvl="7" indent="0" algn="r" rtl="0">
              <a:spcBef>
                <a:spcPts val="0"/>
              </a:spcBef>
              <a:buNone/>
              <a:defRPr sz="933" b="0" i="0" u="none" strike="noStrike" cap="none">
                <a:solidFill>
                  <a:schemeClr val="lt1"/>
                </a:solidFill>
                <a:latin typeface="Calibri"/>
                <a:ea typeface="Calibri"/>
                <a:cs typeface="Calibri"/>
                <a:sym typeface="Calibri"/>
              </a:defRPr>
            </a:lvl8pPr>
            <a:lvl9pPr marL="0" marR="0" lvl="8" indent="0" algn="r" rtl="0">
              <a:spcBef>
                <a:spcPts val="0"/>
              </a:spcBef>
              <a:buNone/>
              <a:defRPr sz="933" b="0" i="0" u="none" strike="noStrike" cap="none">
                <a:solidFill>
                  <a:schemeClr val="lt1"/>
                </a:solidFill>
                <a:latin typeface="Calibri"/>
                <a:ea typeface="Calibri"/>
                <a:cs typeface="Calibri"/>
                <a:sym typeface="Calibri"/>
              </a:defRPr>
            </a:lvl9pPr>
          </a:lstStyle>
          <a:p>
            <a:pPr>
              <a:defRPr/>
            </a:pPr>
            <a:fld id="{3F0BDE52-2766-4EF3-96A1-DDCD87CA5B00}" type="slidenum">
              <a:rPr lang="en-GB"/>
              <a:pPr>
                <a:defRPr/>
              </a:pPr>
              <a:t>‹#›</a:t>
            </a:fld>
            <a:endParaRPr lang="en-GB"/>
          </a:p>
        </p:txBody>
      </p:sp>
      <p:sp>
        <p:nvSpPr>
          <p:cNvPr id="10" name="Google Shape;10;p1">
            <a:extLst>
              <a:ext uri="{FF2B5EF4-FFF2-40B4-BE49-F238E27FC236}">
                <a16:creationId xmlns:a16="http://schemas.microsoft.com/office/drawing/2014/main" id="{501F3F0C-7CAF-12F4-FE85-76E899307CC7}"/>
              </a:ext>
            </a:extLst>
          </p:cNvPr>
          <p:cNvSpPr txBox="1"/>
          <p:nvPr/>
        </p:nvSpPr>
        <p:spPr>
          <a:xfrm>
            <a:off x="474663" y="6567488"/>
            <a:ext cx="3571875" cy="142875"/>
          </a:xfrm>
          <a:prstGeom prst="rect">
            <a:avLst/>
          </a:prstGeom>
          <a:noFill/>
          <a:ln>
            <a:noFill/>
          </a:ln>
        </p:spPr>
        <p:txBody>
          <a:bodyPr spcFirstLastPara="1" lIns="0" tIns="0" rIns="0" bIns="0">
            <a:spAutoFit/>
          </a:bodyPr>
          <a:lstStyle/>
          <a:p>
            <a:pPr defTabSz="914377" eaLnBrk="1" fontAlgn="auto" hangingPunct="1">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2053" name="Title Placeholder 1">
            <a:extLst>
              <a:ext uri="{FF2B5EF4-FFF2-40B4-BE49-F238E27FC236}">
                <a16:creationId xmlns:a16="http://schemas.microsoft.com/office/drawing/2014/main" id="{0B126AB6-0C0A-6D36-7ED1-7528C9BF043A}"/>
              </a:ext>
            </a:extLst>
          </p:cNvPr>
          <p:cNvSpPr>
            <a:spLocks noGrp="1" noChangeArrowheads="1"/>
          </p:cNvSpPr>
          <p:nvPr>
            <p:ph type="title"/>
          </p:nvPr>
        </p:nvSpPr>
        <p:spPr bwMode="auto">
          <a:xfrm>
            <a:off x="838200" y="366713"/>
            <a:ext cx="1051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sym typeface="Arial" panose="020B0604020202020204" pitchFamily="34" charset="0"/>
              </a:rPr>
              <a:t>Click to edit Master title style</a:t>
            </a:r>
            <a:endParaRPr lang="en-US" altLang="en-US">
              <a:sym typeface="Arial" panose="020B0604020202020204" pitchFamily="34" charset="0"/>
            </a:endParaRPr>
          </a:p>
        </p:txBody>
      </p:sp>
      <p:sp>
        <p:nvSpPr>
          <p:cNvPr id="2054" name="Text Placeholder 3">
            <a:extLst>
              <a:ext uri="{FF2B5EF4-FFF2-40B4-BE49-F238E27FC236}">
                <a16:creationId xmlns:a16="http://schemas.microsoft.com/office/drawing/2014/main" id="{647A91C1-5998-85DF-1150-270DADF1C7E2}"/>
              </a:ext>
            </a:extLst>
          </p:cNvPr>
          <p:cNvSpPr>
            <a:spLocks noGrp="1" noChangeArrowheads="1"/>
          </p:cNvSpPr>
          <p:nvPr>
            <p:ph type="body" idx="1"/>
          </p:nvPr>
        </p:nvSpPr>
        <p:spPr bwMode="auto">
          <a:xfrm>
            <a:off x="838200" y="1827213"/>
            <a:ext cx="10515600" cy="43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sym typeface="Arial" panose="020B0604020202020204" pitchFamily="34" charset="0"/>
              </a:rPr>
              <a:t>Click to edit Master text styles</a:t>
            </a:r>
          </a:p>
          <a:p>
            <a:pPr lvl="1"/>
            <a:r>
              <a:rPr lang="en-GB" altLang="en-US">
                <a:sym typeface="Arial" panose="020B0604020202020204" pitchFamily="34" charset="0"/>
              </a:rPr>
              <a:t>Second level</a:t>
            </a:r>
          </a:p>
          <a:p>
            <a:pPr lvl="2"/>
            <a:r>
              <a:rPr lang="en-GB" altLang="en-US">
                <a:sym typeface="Arial" panose="020B0604020202020204" pitchFamily="34" charset="0"/>
              </a:rPr>
              <a:t>Third level</a:t>
            </a:r>
          </a:p>
          <a:p>
            <a:pPr lvl="3"/>
            <a:r>
              <a:rPr lang="en-GB" altLang="en-US">
                <a:sym typeface="Arial" panose="020B0604020202020204" pitchFamily="34" charset="0"/>
              </a:rPr>
              <a:t>Fourth level</a:t>
            </a:r>
          </a:p>
          <a:p>
            <a:pPr lvl="4"/>
            <a:r>
              <a:rPr lang="en-GB" altLang="en-US">
                <a:sym typeface="Arial" panose="020B0604020202020204" pitchFamily="34" charset="0"/>
              </a:rPr>
              <a:t>Fifth level</a:t>
            </a:r>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mn-lt"/>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2600">
          <a:solidFill>
            <a:srgbClr val="000000"/>
          </a:solidFill>
          <a:latin typeface="+mn-lt"/>
          <a:ea typeface="Calibri" panose="020F0502020204030204" pitchFamily="34" charset="0"/>
          <a:cs typeface="Calibri" panose="020F0502020204030204" pitchFamily="34" charset="0"/>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2400">
          <a:solidFill>
            <a:srgbClr val="000000"/>
          </a:solidFill>
          <a:latin typeface="+mn-lt"/>
          <a:ea typeface="Calibri" panose="020F0502020204030204" pitchFamily="34" charset="0"/>
          <a:cs typeface="Calibri" panose="020F0502020204030204" pitchFamily="34" charset="0"/>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2100">
          <a:solidFill>
            <a:srgbClr val="000000"/>
          </a:solidFill>
          <a:latin typeface="+mn-lt"/>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a:solidFill>
            <a:srgbClr val="000000"/>
          </a:solidFill>
          <a:latin typeface="+mn-lt"/>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600">
          <a:solidFill>
            <a:srgbClr val="000000"/>
          </a:solidFill>
          <a:latin typeface="+mn-lt"/>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7">
            <a:extLst>
              <a:ext uri="{FF2B5EF4-FFF2-40B4-BE49-F238E27FC236}">
                <a16:creationId xmlns:a16="http://schemas.microsoft.com/office/drawing/2014/main" id="{3FD5A227-0D00-F219-D0B7-853B17CDD3B8}"/>
              </a:ext>
            </a:extLst>
          </p:cNvPr>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itle Placeholder 1">
            <a:extLst>
              <a:ext uri="{FF2B5EF4-FFF2-40B4-BE49-F238E27FC236}">
                <a16:creationId xmlns:a16="http://schemas.microsoft.com/office/drawing/2014/main" id="{13FE6AAE-7468-E941-2F35-550E090EAA1E}"/>
              </a:ext>
            </a:extLst>
          </p:cNvPr>
          <p:cNvSpPr>
            <a:spLocks noGrp="1" noChangeArrowheads="1"/>
          </p:cNvSpPr>
          <p:nvPr>
            <p:ph type="title"/>
          </p:nvPr>
        </p:nvSpPr>
        <p:spPr bwMode="auto">
          <a:xfrm>
            <a:off x="479425" y="388938"/>
            <a:ext cx="5148263"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3076" name="Text Placeholder 2">
            <a:extLst>
              <a:ext uri="{FF2B5EF4-FFF2-40B4-BE49-F238E27FC236}">
                <a16:creationId xmlns:a16="http://schemas.microsoft.com/office/drawing/2014/main" id="{F4B9222E-2F22-3F5E-999E-9081681A33E7}"/>
              </a:ext>
            </a:extLst>
          </p:cNvPr>
          <p:cNvSpPr>
            <a:spLocks noGrp="1" noChangeArrowheads="1"/>
          </p:cNvSpPr>
          <p:nvPr>
            <p:ph type="body" idx="1"/>
          </p:nvPr>
        </p:nvSpPr>
        <p:spPr bwMode="auto">
          <a:xfrm>
            <a:off x="479425" y="4340225"/>
            <a:ext cx="5148263"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endParaRPr lang="en-GB" altLang="en-US"/>
          </a:p>
        </p:txBody>
      </p:sp>
      <p:sp>
        <p:nvSpPr>
          <p:cNvPr id="6" name="Slide Number Placeholder 5">
            <a:extLst>
              <a:ext uri="{FF2B5EF4-FFF2-40B4-BE49-F238E27FC236}">
                <a16:creationId xmlns:a16="http://schemas.microsoft.com/office/drawing/2014/main" id="{A924B877-D23E-56BA-FA53-BCB3CDCD3943}"/>
              </a:ext>
            </a:extLst>
          </p:cNvPr>
          <p:cNvSpPr>
            <a:spLocks noGrp="1"/>
          </p:cNvSpPr>
          <p:nvPr>
            <p:ph type="sldNum" sz="quarter" idx="4"/>
          </p:nvPr>
        </p:nvSpPr>
        <p:spPr>
          <a:xfrm>
            <a:off x="11466513" y="6510338"/>
            <a:ext cx="290512" cy="192087"/>
          </a:xfrm>
          <a:prstGeom prst="rect">
            <a:avLst/>
          </a:prstGeom>
        </p:spPr>
        <p:txBody>
          <a:bodyPr vert="horz" lIns="0" tIns="0" rIns="0" bIns="0" rtlCol="0" anchor="b" anchorCtr="0"/>
          <a:lstStyle>
            <a:lvl1pPr algn="r">
              <a:defRPr sz="900" smtClean="0">
                <a:solidFill>
                  <a:schemeClr val="bg1"/>
                </a:solidFill>
              </a:defRPr>
            </a:lvl1pPr>
          </a:lstStyle>
          <a:p>
            <a:pPr>
              <a:defRPr/>
            </a:pPr>
            <a:fld id="{881C779A-43AC-4195-9422-ABD64AD626A9}" type="slidenum">
              <a:rPr lang="en-GB"/>
              <a:pPr>
                <a:defRPr/>
              </a:pPr>
              <a:t>‹#›</a:t>
            </a:fld>
            <a:endParaRPr lang="en-GB"/>
          </a:p>
        </p:txBody>
      </p:sp>
      <p:sp>
        <p:nvSpPr>
          <p:cNvPr id="9" name="TextBox 8">
            <a:extLst>
              <a:ext uri="{FF2B5EF4-FFF2-40B4-BE49-F238E27FC236}">
                <a16:creationId xmlns:a16="http://schemas.microsoft.com/office/drawing/2014/main" id="{ADA0651E-5E7F-96BF-0B00-5D77B8DA4012}"/>
              </a:ext>
            </a:extLst>
          </p:cNvPr>
          <p:cNvSpPr txBox="1"/>
          <p:nvPr userDrawn="1"/>
        </p:nvSpPr>
        <p:spPr>
          <a:xfrm>
            <a:off x="474663" y="6567488"/>
            <a:ext cx="2187575" cy="138112"/>
          </a:xfrm>
          <a:prstGeom prst="rect">
            <a:avLst/>
          </a:prstGeom>
          <a:noFill/>
        </p:spPr>
        <p:txBody>
          <a:bodyPr wrap="none" lIns="0" tIns="0" rIns="0" bIns="0">
            <a:spAutoFit/>
          </a:bodyPr>
          <a:lstStyle/>
          <a:p>
            <a:pPr>
              <a:defRPr/>
            </a:pPr>
            <a:r>
              <a:rPr lang="en-US" sz="900" spc="-10">
                <a:solidFill>
                  <a:schemeClr val="bg1"/>
                </a:solidFill>
              </a:rPr>
              <a:t>Trinity College Dublin, The University of Dublin</a:t>
            </a:r>
            <a:endParaRPr lang="en-GB" sz="900" spc="-10">
              <a:solidFill>
                <a:schemeClr val="bg1"/>
              </a:solidFill>
            </a:endParaRPr>
          </a:p>
        </p:txBody>
      </p:sp>
    </p:spTree>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07" r:id="rId12"/>
    <p:sldLayoutId id="2147483947" r:id="rId13"/>
    <p:sldLayoutId id="2147483948" r:id="rId14"/>
    <p:sldLayoutId id="2147483949" r:id="rId15"/>
    <p:sldLayoutId id="2147483950" r:id="rId16"/>
    <p:sldLayoutId id="2147483951" r:id="rId17"/>
    <p:sldLayoutId id="2147483952" r:id="rId18"/>
    <p:sldLayoutId id="2147483953" r:id="rId19"/>
    <p:sldLayoutId id="2147483908" r:id="rId20"/>
    <p:sldLayoutId id="2147483954" r:id="rId21"/>
    <p:sldLayoutId id="2147483955" r:id="rId22"/>
    <p:sldLayoutId id="2147483956" r:id="rId23"/>
  </p:sldLayoutIdLst>
  <p:hf hdr="0" ftr="0" dt="0"/>
  <p:txStyles>
    <p:titleStyle>
      <a:lvl1pPr algn="l" defTabSz="912813" rtl="0" fontAlgn="base">
        <a:lnSpc>
          <a:spcPts val="3700"/>
        </a:lnSpc>
        <a:spcBef>
          <a:spcPct val="0"/>
        </a:spcBef>
        <a:spcAft>
          <a:spcPct val="0"/>
        </a:spcAft>
        <a:defRPr sz="3000" kern="1200">
          <a:solidFill>
            <a:schemeClr val="tx1"/>
          </a:solidFill>
          <a:latin typeface="+mj-lt"/>
          <a:ea typeface="+mj-ea"/>
          <a:cs typeface="+mj-cs"/>
        </a:defRPr>
      </a:lvl1pPr>
      <a:lvl2pPr algn="l" defTabSz="912813" rtl="0" fontAlgn="base">
        <a:lnSpc>
          <a:spcPts val="3700"/>
        </a:lnSpc>
        <a:spcBef>
          <a:spcPct val="0"/>
        </a:spcBef>
        <a:spcAft>
          <a:spcPct val="0"/>
        </a:spcAft>
        <a:defRPr sz="3000">
          <a:solidFill>
            <a:schemeClr val="tx1"/>
          </a:solidFill>
          <a:latin typeface="Calibri" panose="020F0502020204030204" pitchFamily="34" charset="0"/>
        </a:defRPr>
      </a:lvl2pPr>
      <a:lvl3pPr algn="l" defTabSz="912813" rtl="0" fontAlgn="base">
        <a:lnSpc>
          <a:spcPts val="3700"/>
        </a:lnSpc>
        <a:spcBef>
          <a:spcPct val="0"/>
        </a:spcBef>
        <a:spcAft>
          <a:spcPct val="0"/>
        </a:spcAft>
        <a:defRPr sz="3000">
          <a:solidFill>
            <a:schemeClr val="tx1"/>
          </a:solidFill>
          <a:latin typeface="Calibri" panose="020F0502020204030204" pitchFamily="34" charset="0"/>
        </a:defRPr>
      </a:lvl3pPr>
      <a:lvl4pPr algn="l" defTabSz="912813" rtl="0" fontAlgn="base">
        <a:lnSpc>
          <a:spcPts val="3700"/>
        </a:lnSpc>
        <a:spcBef>
          <a:spcPct val="0"/>
        </a:spcBef>
        <a:spcAft>
          <a:spcPct val="0"/>
        </a:spcAft>
        <a:defRPr sz="3000">
          <a:solidFill>
            <a:schemeClr val="tx1"/>
          </a:solidFill>
          <a:latin typeface="Calibri" panose="020F0502020204030204" pitchFamily="34" charset="0"/>
        </a:defRPr>
      </a:lvl4pPr>
      <a:lvl5pPr algn="l" defTabSz="912813" rtl="0" fontAlgn="base">
        <a:lnSpc>
          <a:spcPts val="3700"/>
        </a:lnSpc>
        <a:spcBef>
          <a:spcPct val="0"/>
        </a:spcBef>
        <a:spcAft>
          <a:spcPct val="0"/>
        </a:spcAft>
        <a:defRPr sz="3000">
          <a:solidFill>
            <a:schemeClr val="tx1"/>
          </a:solidFill>
          <a:latin typeface="Calibri" panose="020F0502020204030204" pitchFamily="34" charset="0"/>
        </a:defRPr>
      </a:lvl5pPr>
      <a:lvl6pPr marL="457200" algn="l" defTabSz="912813" rtl="0" fontAlgn="base">
        <a:lnSpc>
          <a:spcPts val="3700"/>
        </a:lnSpc>
        <a:spcBef>
          <a:spcPct val="0"/>
        </a:spcBef>
        <a:spcAft>
          <a:spcPct val="0"/>
        </a:spcAft>
        <a:defRPr sz="3000">
          <a:solidFill>
            <a:schemeClr val="tx1"/>
          </a:solidFill>
          <a:latin typeface="Calibri" panose="020F0502020204030204" pitchFamily="34" charset="0"/>
        </a:defRPr>
      </a:lvl6pPr>
      <a:lvl7pPr marL="914400" algn="l" defTabSz="912813" rtl="0" fontAlgn="base">
        <a:lnSpc>
          <a:spcPts val="3700"/>
        </a:lnSpc>
        <a:spcBef>
          <a:spcPct val="0"/>
        </a:spcBef>
        <a:spcAft>
          <a:spcPct val="0"/>
        </a:spcAft>
        <a:defRPr sz="3000">
          <a:solidFill>
            <a:schemeClr val="tx1"/>
          </a:solidFill>
          <a:latin typeface="Calibri" panose="020F0502020204030204" pitchFamily="34" charset="0"/>
        </a:defRPr>
      </a:lvl7pPr>
      <a:lvl8pPr marL="1371600" algn="l" defTabSz="912813" rtl="0" fontAlgn="base">
        <a:lnSpc>
          <a:spcPts val="3700"/>
        </a:lnSpc>
        <a:spcBef>
          <a:spcPct val="0"/>
        </a:spcBef>
        <a:spcAft>
          <a:spcPct val="0"/>
        </a:spcAft>
        <a:defRPr sz="3000">
          <a:solidFill>
            <a:schemeClr val="tx1"/>
          </a:solidFill>
          <a:latin typeface="Calibri" panose="020F0502020204030204" pitchFamily="34" charset="0"/>
        </a:defRPr>
      </a:lvl8pPr>
      <a:lvl9pPr marL="1828800" algn="l" defTabSz="912813" rtl="0" fontAlgn="base">
        <a:lnSpc>
          <a:spcPts val="3700"/>
        </a:lnSpc>
        <a:spcBef>
          <a:spcPct val="0"/>
        </a:spcBef>
        <a:spcAft>
          <a:spcPct val="0"/>
        </a:spcAft>
        <a:defRPr sz="3000">
          <a:solidFill>
            <a:schemeClr val="tx1"/>
          </a:solidFill>
          <a:latin typeface="Calibri" panose="020F0502020204030204" pitchFamily="34" charset="0"/>
        </a:defRPr>
      </a:lvl9pPr>
    </p:titleStyle>
    <p:bodyStyle>
      <a:lvl1pPr algn="l" defTabSz="912813" rtl="0" fontAlgn="base">
        <a:spcBef>
          <a:spcPct val="0"/>
        </a:spcBef>
        <a:spcAft>
          <a:spcPct val="0"/>
        </a:spcAft>
        <a:buFont typeface="Arial" panose="020B0604020202020204" pitchFamily="34" charset="0"/>
        <a:defRPr sz="2400" kern="1200">
          <a:solidFill>
            <a:srgbClr val="50555A"/>
          </a:solidFill>
          <a:latin typeface="+mn-lt"/>
          <a:ea typeface="+mn-ea"/>
          <a:cs typeface="+mn-cs"/>
        </a:defRPr>
      </a:lvl1pPr>
      <a:lvl2pPr marL="342900" indent="-342900" algn="l" defTabSz="912813" rtl="0" fontAlgn="base">
        <a:spcBef>
          <a:spcPct val="20000"/>
        </a:spcBef>
        <a:spcAft>
          <a:spcPct val="0"/>
        </a:spcAft>
        <a:buClr>
          <a:schemeClr val="tx2"/>
        </a:buClr>
        <a:buFont typeface="Source Sans Pro" panose="020B0503030403020204" pitchFamily="34" charset="0"/>
        <a:buChar char="—"/>
        <a:defRPr sz="2400" kern="1200">
          <a:solidFill>
            <a:srgbClr val="50555A"/>
          </a:solidFill>
          <a:latin typeface="+mn-lt"/>
          <a:ea typeface="+mn-ea"/>
          <a:cs typeface="+mn-cs"/>
        </a:defRPr>
      </a:lvl2pPr>
      <a:lvl3pPr marL="912813" algn="l" defTabSz="912813" rtl="0" fontAlgn="base">
        <a:spcBef>
          <a:spcPct val="20000"/>
        </a:spcBef>
        <a:spcAft>
          <a:spcPct val="0"/>
        </a:spcAft>
        <a:buFont typeface="Arial" panose="020B0604020202020204" pitchFamily="34" charset="0"/>
        <a:defRPr sz="2400" kern="1200">
          <a:solidFill>
            <a:srgbClr val="50555A"/>
          </a:solidFill>
          <a:latin typeface="+mn-lt"/>
          <a:ea typeface="+mn-ea"/>
          <a:cs typeface="+mn-cs"/>
        </a:defRPr>
      </a:lvl3pPr>
      <a:lvl4pPr marL="1370013" algn="l" defTabSz="912813" rtl="0" fontAlgn="base">
        <a:spcBef>
          <a:spcPct val="20000"/>
        </a:spcBef>
        <a:spcAft>
          <a:spcPct val="0"/>
        </a:spcAft>
        <a:buFont typeface="Arial" panose="020B0604020202020204" pitchFamily="34" charset="0"/>
        <a:defRPr sz="2400" kern="1200">
          <a:solidFill>
            <a:srgbClr val="50555A"/>
          </a:solidFill>
          <a:latin typeface="+mn-lt"/>
          <a:ea typeface="+mn-ea"/>
          <a:cs typeface="+mn-cs"/>
        </a:defRPr>
      </a:lvl4pPr>
      <a:lvl5pPr marL="1827213" algn="l" defTabSz="912813" rtl="0" fontAlgn="base">
        <a:spcBef>
          <a:spcPct val="20000"/>
        </a:spcBef>
        <a:spcAft>
          <a:spcPct val="0"/>
        </a:spcAft>
        <a:buFont typeface="Arial" panose="020B0604020202020204" pitchFamily="34" charset="0"/>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Google Shape;6;p1">
            <a:extLst>
              <a:ext uri="{FF2B5EF4-FFF2-40B4-BE49-F238E27FC236}">
                <a16:creationId xmlns:a16="http://schemas.microsoft.com/office/drawing/2014/main" id="{4A4F3F84-DEF9-3549-8A56-0398DBA80213}"/>
              </a:ext>
            </a:extLst>
          </p:cNvPr>
          <p:cNvPicPr preferRelativeResize="0">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Google Shape;9;p1">
            <a:extLst>
              <a:ext uri="{FF2B5EF4-FFF2-40B4-BE49-F238E27FC236}">
                <a16:creationId xmlns:a16="http://schemas.microsoft.com/office/drawing/2014/main" id="{EB1F82FD-503C-AB32-3ACB-56071354AD4C}"/>
              </a:ext>
            </a:extLst>
          </p:cNvPr>
          <p:cNvSpPr txBox="1">
            <a:spLocks noGrp="1"/>
          </p:cNvSpPr>
          <p:nvPr>
            <p:ph type="sldNum" idx="12"/>
          </p:nvPr>
        </p:nvSpPr>
        <p:spPr>
          <a:xfrm>
            <a:off x="11466513" y="6510338"/>
            <a:ext cx="290512" cy="192087"/>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933" b="0" i="0" u="none" strike="noStrike" cap="none" smtClean="0">
                <a:solidFill>
                  <a:schemeClr val="lt1"/>
                </a:solidFill>
                <a:latin typeface="Calibri"/>
                <a:ea typeface="Calibri"/>
                <a:cs typeface="Calibri"/>
                <a:sym typeface="Calibri"/>
              </a:defRPr>
            </a:lvl1pPr>
            <a:lvl2pPr marL="0" marR="0" lvl="1" indent="0" algn="r" rtl="0">
              <a:spcBef>
                <a:spcPts val="0"/>
              </a:spcBef>
              <a:buNone/>
              <a:defRPr sz="933" b="0" i="0" u="none" strike="noStrike" cap="none">
                <a:solidFill>
                  <a:schemeClr val="lt1"/>
                </a:solidFill>
                <a:latin typeface="Calibri"/>
                <a:ea typeface="Calibri"/>
                <a:cs typeface="Calibri"/>
                <a:sym typeface="Calibri"/>
              </a:defRPr>
            </a:lvl2pPr>
            <a:lvl3pPr marL="0" marR="0" lvl="2" indent="0" algn="r" rtl="0">
              <a:spcBef>
                <a:spcPts val="0"/>
              </a:spcBef>
              <a:buNone/>
              <a:defRPr sz="933" b="0" i="0" u="none" strike="noStrike" cap="none">
                <a:solidFill>
                  <a:schemeClr val="lt1"/>
                </a:solidFill>
                <a:latin typeface="Calibri"/>
                <a:ea typeface="Calibri"/>
                <a:cs typeface="Calibri"/>
                <a:sym typeface="Calibri"/>
              </a:defRPr>
            </a:lvl3pPr>
            <a:lvl4pPr marL="0" marR="0" lvl="3" indent="0" algn="r" rtl="0">
              <a:spcBef>
                <a:spcPts val="0"/>
              </a:spcBef>
              <a:buNone/>
              <a:defRPr sz="933" b="0" i="0" u="none" strike="noStrike" cap="none">
                <a:solidFill>
                  <a:schemeClr val="lt1"/>
                </a:solidFill>
                <a:latin typeface="Calibri"/>
                <a:ea typeface="Calibri"/>
                <a:cs typeface="Calibri"/>
                <a:sym typeface="Calibri"/>
              </a:defRPr>
            </a:lvl4pPr>
            <a:lvl5pPr marL="0" marR="0" lvl="4" indent="0" algn="r" rtl="0">
              <a:spcBef>
                <a:spcPts val="0"/>
              </a:spcBef>
              <a:buNone/>
              <a:defRPr sz="933" b="0" i="0" u="none" strike="noStrike" cap="none">
                <a:solidFill>
                  <a:schemeClr val="lt1"/>
                </a:solidFill>
                <a:latin typeface="Calibri"/>
                <a:ea typeface="Calibri"/>
                <a:cs typeface="Calibri"/>
                <a:sym typeface="Calibri"/>
              </a:defRPr>
            </a:lvl5pPr>
            <a:lvl6pPr marL="0" marR="0" lvl="5" indent="0" algn="r" rtl="0">
              <a:spcBef>
                <a:spcPts val="0"/>
              </a:spcBef>
              <a:buNone/>
              <a:defRPr sz="933" b="0" i="0" u="none" strike="noStrike" cap="none">
                <a:solidFill>
                  <a:schemeClr val="lt1"/>
                </a:solidFill>
                <a:latin typeface="Calibri"/>
                <a:ea typeface="Calibri"/>
                <a:cs typeface="Calibri"/>
                <a:sym typeface="Calibri"/>
              </a:defRPr>
            </a:lvl6pPr>
            <a:lvl7pPr marL="0" marR="0" lvl="6" indent="0" algn="r" rtl="0">
              <a:spcBef>
                <a:spcPts val="0"/>
              </a:spcBef>
              <a:buNone/>
              <a:defRPr sz="933" b="0" i="0" u="none" strike="noStrike" cap="none">
                <a:solidFill>
                  <a:schemeClr val="lt1"/>
                </a:solidFill>
                <a:latin typeface="Calibri"/>
                <a:ea typeface="Calibri"/>
                <a:cs typeface="Calibri"/>
                <a:sym typeface="Calibri"/>
              </a:defRPr>
            </a:lvl7pPr>
            <a:lvl8pPr marL="0" marR="0" lvl="7" indent="0" algn="r" rtl="0">
              <a:spcBef>
                <a:spcPts val="0"/>
              </a:spcBef>
              <a:buNone/>
              <a:defRPr sz="933" b="0" i="0" u="none" strike="noStrike" cap="none">
                <a:solidFill>
                  <a:schemeClr val="lt1"/>
                </a:solidFill>
                <a:latin typeface="Calibri"/>
                <a:ea typeface="Calibri"/>
                <a:cs typeface="Calibri"/>
                <a:sym typeface="Calibri"/>
              </a:defRPr>
            </a:lvl8pPr>
            <a:lvl9pPr marL="0" marR="0" lvl="8" indent="0" algn="r" rtl="0">
              <a:spcBef>
                <a:spcPts val="0"/>
              </a:spcBef>
              <a:buNone/>
              <a:defRPr sz="933" b="0" i="0" u="none" strike="noStrike" cap="none">
                <a:solidFill>
                  <a:schemeClr val="lt1"/>
                </a:solidFill>
                <a:latin typeface="Calibri"/>
                <a:ea typeface="Calibri"/>
                <a:cs typeface="Calibri"/>
                <a:sym typeface="Calibri"/>
              </a:defRPr>
            </a:lvl9pPr>
          </a:lstStyle>
          <a:p>
            <a:pPr>
              <a:defRPr/>
            </a:pPr>
            <a:fld id="{6A9999B3-3FFB-4EA6-A6F2-3BE129F374A0}" type="slidenum">
              <a:rPr lang="en-GB"/>
              <a:pPr>
                <a:defRPr/>
              </a:pPr>
              <a:t>‹#›</a:t>
            </a:fld>
            <a:endParaRPr lang="en-GB"/>
          </a:p>
        </p:txBody>
      </p:sp>
      <p:sp>
        <p:nvSpPr>
          <p:cNvPr id="10" name="Google Shape;10;p1">
            <a:extLst>
              <a:ext uri="{FF2B5EF4-FFF2-40B4-BE49-F238E27FC236}">
                <a16:creationId xmlns:a16="http://schemas.microsoft.com/office/drawing/2014/main" id="{5BE43EB8-6ED6-34AB-2EA2-69C6B91D34F0}"/>
              </a:ext>
            </a:extLst>
          </p:cNvPr>
          <p:cNvSpPr txBox="1"/>
          <p:nvPr/>
        </p:nvSpPr>
        <p:spPr>
          <a:xfrm>
            <a:off x="474663" y="6567488"/>
            <a:ext cx="3571875" cy="142875"/>
          </a:xfrm>
          <a:prstGeom prst="rect">
            <a:avLst/>
          </a:prstGeom>
          <a:noFill/>
          <a:ln>
            <a:noFill/>
          </a:ln>
        </p:spPr>
        <p:txBody>
          <a:bodyPr spcFirstLastPara="1" lIns="0" tIns="0" rIns="0" bIns="0">
            <a:spAutoFit/>
          </a:bodyPr>
          <a:lstStyle/>
          <a:p>
            <a:pPr>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4101" name="Title Placeholder 1">
            <a:extLst>
              <a:ext uri="{FF2B5EF4-FFF2-40B4-BE49-F238E27FC236}">
                <a16:creationId xmlns:a16="http://schemas.microsoft.com/office/drawing/2014/main" id="{F0A19658-C1AA-6413-FC8A-EA4DA8EDC9F6}"/>
              </a:ext>
            </a:extLst>
          </p:cNvPr>
          <p:cNvSpPr>
            <a:spLocks noGrp="1" noChangeArrowheads="1"/>
          </p:cNvSpPr>
          <p:nvPr>
            <p:ph type="title"/>
          </p:nvPr>
        </p:nvSpPr>
        <p:spPr bwMode="auto">
          <a:xfrm>
            <a:off x="838200" y="366713"/>
            <a:ext cx="1051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sym typeface="Arial" panose="020B0604020202020204" pitchFamily="34" charset="0"/>
              </a:rPr>
              <a:t>Click to edit Master title style</a:t>
            </a:r>
            <a:endParaRPr lang="en-US" altLang="en-US">
              <a:sym typeface="Arial" panose="020B0604020202020204" pitchFamily="34" charset="0"/>
            </a:endParaRPr>
          </a:p>
        </p:txBody>
      </p:sp>
      <p:sp>
        <p:nvSpPr>
          <p:cNvPr id="4" name="Text Placeholder 3">
            <a:extLst>
              <a:ext uri="{FF2B5EF4-FFF2-40B4-BE49-F238E27FC236}">
                <a16:creationId xmlns:a16="http://schemas.microsoft.com/office/drawing/2014/main" id="{43E691A3-F285-32B0-B715-E6D156A58E04}"/>
              </a:ext>
            </a:extLst>
          </p:cNvPr>
          <p:cNvSpPr>
            <a:spLocks noGrp="1"/>
          </p:cNvSpPr>
          <p:nvPr>
            <p:ph type="body" idx="1"/>
          </p:nvPr>
        </p:nvSpPr>
        <p:spPr>
          <a:xfrm>
            <a:off x="838200" y="1827213"/>
            <a:ext cx="10515600" cy="434975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 id="2147483981" r:id="rId13"/>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mn-lt"/>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2600">
          <a:solidFill>
            <a:srgbClr val="000000"/>
          </a:solidFill>
          <a:latin typeface="+mn-lt"/>
          <a:ea typeface="Calibri" panose="020F0502020204030204" pitchFamily="34" charset="0"/>
          <a:cs typeface="Calibri" panose="020F0502020204030204" pitchFamily="34" charset="0"/>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2400">
          <a:solidFill>
            <a:srgbClr val="000000"/>
          </a:solidFill>
          <a:latin typeface="+mn-lt"/>
          <a:ea typeface="Calibri" panose="020F0502020204030204" pitchFamily="34" charset="0"/>
          <a:cs typeface="Calibri" panose="020F0502020204030204" pitchFamily="34" charset="0"/>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2100">
          <a:solidFill>
            <a:srgbClr val="000000"/>
          </a:solidFill>
          <a:latin typeface="+mn-lt"/>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a:solidFill>
            <a:srgbClr val="000000"/>
          </a:solidFill>
          <a:latin typeface="+mn-lt"/>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600">
          <a:solidFill>
            <a:srgbClr val="000000"/>
          </a:solidFill>
          <a:latin typeface="+mn-lt"/>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Google Shape;6;p1">
            <a:extLst>
              <a:ext uri="{FF2B5EF4-FFF2-40B4-BE49-F238E27FC236}">
                <a16:creationId xmlns:a16="http://schemas.microsoft.com/office/drawing/2014/main" id="{7D4E2B68-81CD-A50F-5A42-A17D01DF3A70}"/>
              </a:ext>
            </a:extLst>
          </p:cNvPr>
          <p:cNvPicPr preferRelativeResize="0">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397625"/>
            <a:ext cx="1219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Google Shape;9;p1">
            <a:extLst>
              <a:ext uri="{FF2B5EF4-FFF2-40B4-BE49-F238E27FC236}">
                <a16:creationId xmlns:a16="http://schemas.microsoft.com/office/drawing/2014/main" id="{01797D5B-11DC-2B2A-5828-BD15BDE8E27C}"/>
              </a:ext>
            </a:extLst>
          </p:cNvPr>
          <p:cNvSpPr txBox="1">
            <a:spLocks noGrp="1"/>
          </p:cNvSpPr>
          <p:nvPr>
            <p:ph type="sldNum" idx="12"/>
          </p:nvPr>
        </p:nvSpPr>
        <p:spPr>
          <a:xfrm>
            <a:off x="11466513" y="6510338"/>
            <a:ext cx="290512" cy="192087"/>
          </a:xfrm>
          <a:prstGeom prst="rect">
            <a:avLst/>
          </a:prstGeom>
          <a:noFill/>
          <a:ln>
            <a:noFill/>
          </a:ln>
        </p:spPr>
        <p:txBody>
          <a:bodyPr spcFirstLastPara="1" wrap="square" lIns="0" tIns="0" rIns="0" bIns="0" anchor="b" anchorCtr="0">
            <a:noAutofit/>
          </a:bodyPr>
          <a:lstStyle>
            <a:lvl1pPr marL="0" marR="0" lvl="0" indent="0" algn="r" rtl="0">
              <a:spcBef>
                <a:spcPts val="0"/>
              </a:spcBef>
              <a:spcAft>
                <a:spcPts val="0"/>
              </a:spcAft>
              <a:buNone/>
              <a:defRPr sz="933" b="0" i="0" u="none" strike="noStrike" cap="none" smtClean="0">
                <a:solidFill>
                  <a:schemeClr val="lt1"/>
                </a:solidFill>
                <a:latin typeface="Calibri"/>
                <a:ea typeface="Calibri"/>
                <a:cs typeface="Calibri"/>
                <a:sym typeface="Calibri"/>
              </a:defRPr>
            </a:lvl1pPr>
            <a:lvl2pPr marL="0" marR="0" lvl="1" indent="0" algn="r" rtl="0">
              <a:spcBef>
                <a:spcPts val="0"/>
              </a:spcBef>
              <a:buNone/>
              <a:defRPr sz="933" b="0" i="0" u="none" strike="noStrike" cap="none">
                <a:solidFill>
                  <a:schemeClr val="lt1"/>
                </a:solidFill>
                <a:latin typeface="Calibri"/>
                <a:ea typeface="Calibri"/>
                <a:cs typeface="Calibri"/>
                <a:sym typeface="Calibri"/>
              </a:defRPr>
            </a:lvl2pPr>
            <a:lvl3pPr marL="0" marR="0" lvl="2" indent="0" algn="r" rtl="0">
              <a:spcBef>
                <a:spcPts val="0"/>
              </a:spcBef>
              <a:buNone/>
              <a:defRPr sz="933" b="0" i="0" u="none" strike="noStrike" cap="none">
                <a:solidFill>
                  <a:schemeClr val="lt1"/>
                </a:solidFill>
                <a:latin typeface="Calibri"/>
                <a:ea typeface="Calibri"/>
                <a:cs typeface="Calibri"/>
                <a:sym typeface="Calibri"/>
              </a:defRPr>
            </a:lvl3pPr>
            <a:lvl4pPr marL="0" marR="0" lvl="3" indent="0" algn="r" rtl="0">
              <a:spcBef>
                <a:spcPts val="0"/>
              </a:spcBef>
              <a:buNone/>
              <a:defRPr sz="933" b="0" i="0" u="none" strike="noStrike" cap="none">
                <a:solidFill>
                  <a:schemeClr val="lt1"/>
                </a:solidFill>
                <a:latin typeface="Calibri"/>
                <a:ea typeface="Calibri"/>
                <a:cs typeface="Calibri"/>
                <a:sym typeface="Calibri"/>
              </a:defRPr>
            </a:lvl4pPr>
            <a:lvl5pPr marL="0" marR="0" lvl="4" indent="0" algn="r" rtl="0">
              <a:spcBef>
                <a:spcPts val="0"/>
              </a:spcBef>
              <a:buNone/>
              <a:defRPr sz="933" b="0" i="0" u="none" strike="noStrike" cap="none">
                <a:solidFill>
                  <a:schemeClr val="lt1"/>
                </a:solidFill>
                <a:latin typeface="Calibri"/>
                <a:ea typeface="Calibri"/>
                <a:cs typeface="Calibri"/>
                <a:sym typeface="Calibri"/>
              </a:defRPr>
            </a:lvl5pPr>
            <a:lvl6pPr marL="0" marR="0" lvl="5" indent="0" algn="r" rtl="0">
              <a:spcBef>
                <a:spcPts val="0"/>
              </a:spcBef>
              <a:buNone/>
              <a:defRPr sz="933" b="0" i="0" u="none" strike="noStrike" cap="none">
                <a:solidFill>
                  <a:schemeClr val="lt1"/>
                </a:solidFill>
                <a:latin typeface="Calibri"/>
                <a:ea typeface="Calibri"/>
                <a:cs typeface="Calibri"/>
                <a:sym typeface="Calibri"/>
              </a:defRPr>
            </a:lvl6pPr>
            <a:lvl7pPr marL="0" marR="0" lvl="6" indent="0" algn="r" rtl="0">
              <a:spcBef>
                <a:spcPts val="0"/>
              </a:spcBef>
              <a:buNone/>
              <a:defRPr sz="933" b="0" i="0" u="none" strike="noStrike" cap="none">
                <a:solidFill>
                  <a:schemeClr val="lt1"/>
                </a:solidFill>
                <a:latin typeface="Calibri"/>
                <a:ea typeface="Calibri"/>
                <a:cs typeface="Calibri"/>
                <a:sym typeface="Calibri"/>
              </a:defRPr>
            </a:lvl7pPr>
            <a:lvl8pPr marL="0" marR="0" lvl="7" indent="0" algn="r" rtl="0">
              <a:spcBef>
                <a:spcPts val="0"/>
              </a:spcBef>
              <a:buNone/>
              <a:defRPr sz="933" b="0" i="0" u="none" strike="noStrike" cap="none">
                <a:solidFill>
                  <a:schemeClr val="lt1"/>
                </a:solidFill>
                <a:latin typeface="Calibri"/>
                <a:ea typeface="Calibri"/>
                <a:cs typeface="Calibri"/>
                <a:sym typeface="Calibri"/>
              </a:defRPr>
            </a:lvl8pPr>
            <a:lvl9pPr marL="0" marR="0" lvl="8" indent="0" algn="r" rtl="0">
              <a:spcBef>
                <a:spcPts val="0"/>
              </a:spcBef>
              <a:buNone/>
              <a:defRPr sz="933" b="0" i="0" u="none" strike="noStrike" cap="none">
                <a:solidFill>
                  <a:schemeClr val="lt1"/>
                </a:solidFill>
                <a:latin typeface="Calibri"/>
                <a:ea typeface="Calibri"/>
                <a:cs typeface="Calibri"/>
                <a:sym typeface="Calibri"/>
              </a:defRPr>
            </a:lvl9pPr>
          </a:lstStyle>
          <a:p>
            <a:pPr>
              <a:defRPr/>
            </a:pPr>
            <a:fld id="{0264B6BB-1A88-44B7-BAC8-86457E184696}" type="slidenum">
              <a:rPr lang="en-GB"/>
              <a:pPr>
                <a:defRPr/>
              </a:pPr>
              <a:t>‹#›</a:t>
            </a:fld>
            <a:endParaRPr lang="en-GB"/>
          </a:p>
        </p:txBody>
      </p:sp>
      <p:sp>
        <p:nvSpPr>
          <p:cNvPr id="10" name="Google Shape;10;p1">
            <a:extLst>
              <a:ext uri="{FF2B5EF4-FFF2-40B4-BE49-F238E27FC236}">
                <a16:creationId xmlns:a16="http://schemas.microsoft.com/office/drawing/2014/main" id="{77C551A2-3A75-C506-F469-3C32B4137189}"/>
              </a:ext>
            </a:extLst>
          </p:cNvPr>
          <p:cNvSpPr txBox="1"/>
          <p:nvPr/>
        </p:nvSpPr>
        <p:spPr>
          <a:xfrm>
            <a:off x="474663" y="6567488"/>
            <a:ext cx="3571875" cy="142875"/>
          </a:xfrm>
          <a:prstGeom prst="rect">
            <a:avLst/>
          </a:prstGeom>
          <a:noFill/>
          <a:ln>
            <a:noFill/>
          </a:ln>
        </p:spPr>
        <p:txBody>
          <a:bodyPr spcFirstLastPara="1" lIns="0" tIns="0" rIns="0" bIns="0">
            <a:spAutoFit/>
          </a:bodyPr>
          <a:lstStyle/>
          <a:p>
            <a:pPr>
              <a:spcBef>
                <a:spcPts val="0"/>
              </a:spcBef>
              <a:spcAft>
                <a:spcPts val="0"/>
              </a:spcAft>
              <a:defRPr/>
            </a:pPr>
            <a:r>
              <a:rPr lang="en-GB" sz="933">
                <a:solidFill>
                  <a:schemeClr val="lt1"/>
                </a:solidFill>
                <a:latin typeface="Calibri"/>
                <a:ea typeface="Calibri"/>
                <a:cs typeface="Calibri"/>
                <a:sym typeface="Calibri"/>
              </a:rPr>
              <a:t>Trinity College Dublin, The University of Dublin</a:t>
            </a:r>
            <a:endParaRPr sz="933">
              <a:solidFill>
                <a:schemeClr val="lt1"/>
              </a:solidFill>
              <a:latin typeface="Calibri"/>
              <a:ea typeface="Calibri"/>
              <a:cs typeface="Calibri"/>
              <a:sym typeface="Calibri"/>
            </a:endParaRPr>
          </a:p>
        </p:txBody>
      </p:sp>
      <p:sp>
        <p:nvSpPr>
          <p:cNvPr id="5125" name="Title Placeholder 1">
            <a:extLst>
              <a:ext uri="{FF2B5EF4-FFF2-40B4-BE49-F238E27FC236}">
                <a16:creationId xmlns:a16="http://schemas.microsoft.com/office/drawing/2014/main" id="{EA53DA19-F913-C6CF-DA1A-9BC7C4622FF0}"/>
              </a:ext>
            </a:extLst>
          </p:cNvPr>
          <p:cNvSpPr>
            <a:spLocks noGrp="1" noChangeArrowheads="1"/>
          </p:cNvSpPr>
          <p:nvPr>
            <p:ph type="title"/>
          </p:nvPr>
        </p:nvSpPr>
        <p:spPr bwMode="auto">
          <a:xfrm>
            <a:off x="838200" y="366713"/>
            <a:ext cx="10515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sym typeface="Arial" panose="020B0604020202020204" pitchFamily="34" charset="0"/>
              </a:rPr>
              <a:t>Click to edit Master title style</a:t>
            </a:r>
            <a:endParaRPr lang="en-US" altLang="en-US">
              <a:sym typeface="Arial" panose="020B0604020202020204" pitchFamily="34" charset="0"/>
            </a:endParaRPr>
          </a:p>
        </p:txBody>
      </p:sp>
      <p:sp>
        <p:nvSpPr>
          <p:cNvPr id="4" name="Text Placeholder 3">
            <a:extLst>
              <a:ext uri="{FF2B5EF4-FFF2-40B4-BE49-F238E27FC236}">
                <a16:creationId xmlns:a16="http://schemas.microsoft.com/office/drawing/2014/main" id="{88474F26-44AC-A35D-95D5-1E6643172206}"/>
              </a:ext>
            </a:extLst>
          </p:cNvPr>
          <p:cNvSpPr>
            <a:spLocks noGrp="1"/>
          </p:cNvSpPr>
          <p:nvPr>
            <p:ph type="body" idx="1"/>
          </p:nvPr>
        </p:nvSpPr>
        <p:spPr>
          <a:xfrm>
            <a:off x="838200" y="1827213"/>
            <a:ext cx="10515600" cy="434975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mn-lt"/>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3200" b="1">
          <a:solidFill>
            <a:schemeClr val="tx1"/>
          </a:solidFill>
          <a:latin typeface="Calibri" panose="020F0502020204030204" pitchFamily="34" charset="0"/>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2600">
          <a:solidFill>
            <a:srgbClr val="000000"/>
          </a:solidFill>
          <a:latin typeface="+mn-lt"/>
          <a:ea typeface="Calibri" panose="020F0502020204030204" pitchFamily="34" charset="0"/>
          <a:cs typeface="Calibri" panose="020F0502020204030204" pitchFamily="34" charset="0"/>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2400">
          <a:solidFill>
            <a:srgbClr val="000000"/>
          </a:solidFill>
          <a:latin typeface="+mn-lt"/>
          <a:ea typeface="Calibri" panose="020F0502020204030204" pitchFamily="34" charset="0"/>
          <a:cs typeface="Calibri" panose="020F0502020204030204" pitchFamily="34" charset="0"/>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2100">
          <a:solidFill>
            <a:srgbClr val="000000"/>
          </a:solidFill>
          <a:latin typeface="+mn-lt"/>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a:solidFill>
            <a:srgbClr val="000000"/>
          </a:solidFill>
          <a:latin typeface="+mn-lt"/>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600">
          <a:solidFill>
            <a:srgbClr val="000000"/>
          </a:solidFill>
          <a:latin typeface="+mn-lt"/>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hyperlink" Target="mailto:tcdglobalroom@tcd.ie" TargetMode="External"/></Relationships>
</file>

<file path=ppt/slides/_rels/slide9.xml.rels><?xml version="1.0" encoding="UTF-8" standalone="yes"?>
<Relationships xmlns="http://schemas.openxmlformats.org/package/2006/relationships"><Relationship Id="rId3" Type="http://schemas.microsoft.com/office/2018/10/relationships/comments" Target="../comments/modernComment_54C_0.xml"/><Relationship Id="rId2" Type="http://schemas.openxmlformats.org/officeDocument/2006/relationships/notesSlide" Target="../notesSlides/notesSlide7.xml"/><Relationship Id="rId1" Type="http://schemas.openxmlformats.org/officeDocument/2006/relationships/slideLayout" Target="../slideLayouts/slideLayout2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microsoft.com/office/2018/10/relationships/comments" Target="../comments/modernComment_13D_0.xml"/><Relationship Id="rId2" Type="http://schemas.openxmlformats.org/officeDocument/2006/relationships/notesSlide" Target="../notesSlides/notesSlide9.xml"/><Relationship Id="rId1" Type="http://schemas.openxmlformats.org/officeDocument/2006/relationships/slideLayout" Target="../slideLayouts/slideLayout21.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microsoft.com/office/2018/10/relationships/comments" Target="../comments/modernComment_3FA_0.xml"/><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hyperlink" Target="https://www.irishimmigration.ie/required-documents/#stamp2" TargetMode="External"/><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microsoft.com/office/2018/10/relationships/comments" Target="../comments/modernComment_126_0.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hyperlink" Target="https://www.dfa.ie/travel/" TargetMode="External"/><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hyperlink" Target="https://www.tcd.ie/study/international/arriving-in-ireland/visa-immigration/" TargetMode="External"/><Relationship Id="rId2" Type="http://schemas.openxmlformats.org/officeDocument/2006/relationships/notesSlide" Target="../notesSlides/notesSlide15.xml"/><Relationship Id="rId1" Type="http://schemas.openxmlformats.org/officeDocument/2006/relationships/slideLayout" Target="../slideLayouts/slideLayout23.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microsoft.com/office/2018/10/relationships/comments" Target="../comments/modernComment_402_0.xml"/><Relationship Id="rId2" Type="http://schemas.openxmlformats.org/officeDocument/2006/relationships/notesSlide" Target="../notesSlides/notesSlide16.xml"/><Relationship Id="rId1" Type="http://schemas.openxmlformats.org/officeDocument/2006/relationships/slideLayout" Target="../slideLayouts/slideLayout23.xml"/><Relationship Id="rId5" Type="http://schemas.openxmlformats.org/officeDocument/2006/relationships/image" Target="../media/image34.jpeg"/><Relationship Id="rId4" Type="http://schemas.openxmlformats.org/officeDocument/2006/relationships/hyperlink" Target="mailto:tcdglobalroom@tcd.i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aib.ie&#8203;" TargetMode="External"/><Relationship Id="rId7"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53.xml"/><Relationship Id="rId6" Type="http://schemas.openxmlformats.org/officeDocument/2006/relationships/hyperlink" Target="https://moneyjar.world/" TargetMode="External"/><Relationship Id="rId5" Type="http://schemas.openxmlformats.org/officeDocument/2006/relationships/hyperlink" Target="http://www.revolut.com" TargetMode="External"/><Relationship Id="rId4" Type="http://schemas.openxmlformats.org/officeDocument/2006/relationships/hyperlink" Target="http://www.boi.i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3" Type="http://schemas.openxmlformats.org/officeDocument/2006/relationships/hyperlink" Target="https://www.citizensinformation.ie/en/social-welfare/irish-social-welfare-system/personal-public-service-number/" TargetMode="External"/><Relationship Id="rId2" Type="http://schemas.openxmlformats.org/officeDocument/2006/relationships/hyperlink" Target="https://services.mywelfare.ie/" TargetMode="External"/><Relationship Id="rId1" Type="http://schemas.openxmlformats.org/officeDocument/2006/relationships/slideLayout" Target="../slideLayouts/slideLayout60.xml"/></Relationships>
</file>

<file path=ppt/slides/_rels/slide25.xml.rels><?xml version="1.0" encoding="UTF-8" standalone="yes"?>
<Relationships xmlns="http://schemas.openxmlformats.org/package/2006/relationships"><Relationship Id="rId3" Type="http://schemas.openxmlformats.org/officeDocument/2006/relationships/hyperlink" Target="http://www.irishlifehealth.ie/" TargetMode="External"/><Relationship Id="rId7"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53.xml"/><Relationship Id="rId6" Type="http://schemas.openxmlformats.org/officeDocument/2006/relationships/hyperlink" Target="http://www.studyandprotect.com/unilanding.aspx" TargetMode="External"/><Relationship Id="rId5" Type="http://schemas.openxmlformats.org/officeDocument/2006/relationships/hyperlink" Target="http://www.layahealthcare.ie/" TargetMode="External"/><Relationship Id="rId4" Type="http://schemas.openxmlformats.org/officeDocument/2006/relationships/hyperlink" Target="http://www.vhi.i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hyperlink" Target="http://www.fraudsmart.ie/" TargetMode="External"/><Relationship Id="rId7" Type="http://schemas.openxmlformats.org/officeDocument/2006/relationships/hyperlink" Target="http://www.internationalstudents.ie/info-and-advice/know-your-rights/scams-and-fraud" TargetMode="External"/><Relationship Id="rId2" Type="http://schemas.openxmlformats.org/officeDocument/2006/relationships/notesSlide" Target="../notesSlides/notesSlide22.xml"/><Relationship Id="rId1" Type="http://schemas.openxmlformats.org/officeDocument/2006/relationships/slideLayout" Target="../slideLayouts/slideLayout53.xml"/><Relationship Id="rId6" Type="http://schemas.openxmlformats.org/officeDocument/2006/relationships/hyperlink" Target="http://www.irishimmigration.ie/scam-calls-renewed-notification/" TargetMode="External"/><Relationship Id="rId5" Type="http://schemas.openxmlformats.org/officeDocument/2006/relationships/hyperlink" Target="https://threshold.ie/faq/how-to-spot-a-scam/" TargetMode="External"/><Relationship Id="rId4" Type="http://schemas.openxmlformats.org/officeDocument/2006/relationships/hyperlink" Target="http://www.ccpc.ie/consumers/housing/rental-accommodation-scam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1.xml"/><Relationship Id="rId5" Type="http://schemas.openxmlformats.org/officeDocument/2006/relationships/image" Target="../media/image46.png"/><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21.xml"/><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hyperlink" Target="https://www.tcd.ie/students/jargon-buster" TargetMode="External"/><Relationship Id="rId2" Type="http://schemas.openxmlformats.org/officeDocument/2006/relationships/notesSlide" Target="../notesSlides/notesSlide33.xml"/><Relationship Id="rId1" Type="http://schemas.openxmlformats.org/officeDocument/2006/relationships/slideLayout" Target="../slideLayouts/slideLayout22.xml"/><Relationship Id="rId4" Type="http://schemas.openxmlformats.org/officeDocument/2006/relationships/image" Target="../media/image57.jpeg"/></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8.xml"/><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9.xml"/><Relationship Id="rId1" Type="http://schemas.openxmlformats.org/officeDocument/2006/relationships/slideLayout" Target="../slideLayouts/slideLayout67.xml"/><Relationship Id="rId5" Type="http://schemas.openxmlformats.org/officeDocument/2006/relationships/image" Target="../media/image65.png"/><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6.png"/><Relationship Id="rId1" Type="http://schemas.openxmlformats.org/officeDocument/2006/relationships/slideLayout" Target="../slideLayouts/slideLayout53.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0.xml"/><Relationship Id="rId1" Type="http://schemas.openxmlformats.org/officeDocument/2006/relationships/slideLayout" Target="../slideLayouts/slideLayout5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svg"/></Relationships>
</file>

<file path=ppt/slides/_rels/slide4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hyperlink" Target="mailto:tcdglobalroom@tcd.i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5C8B40D6-8AA7-2A84-6661-E82BB51C1D5F}"/>
              </a:ext>
            </a:extLst>
          </p:cNvPr>
          <p:cNvSpPr>
            <a:spLocks noGrp="1" noChangeArrowheads="1"/>
          </p:cNvSpPr>
          <p:nvPr>
            <p:ph type="ctrTitle"/>
          </p:nvPr>
        </p:nvSpPr>
        <p:spPr>
          <a:xfrm>
            <a:off x="479425" y="1958975"/>
            <a:ext cx="10363200" cy="1470025"/>
          </a:xfrm>
        </p:spPr>
        <p:txBody>
          <a:bodyPr/>
          <a:lstStyle/>
          <a:p>
            <a:pPr eaLnBrk="1" hangingPunct="1">
              <a:lnSpc>
                <a:spcPct val="100000"/>
              </a:lnSpc>
            </a:pPr>
            <a:r>
              <a:rPr lang="en-US" altLang="en-US"/>
              <a:t>International Postgraduate Student Orientation</a:t>
            </a:r>
            <a:br>
              <a:rPr lang="en-US" altLang="en-US"/>
            </a:br>
            <a:br>
              <a:rPr lang="en-US" altLang="en-US"/>
            </a:br>
            <a:r>
              <a:rPr lang="en-US" altLang="en-US" sz="4400"/>
              <a:t>September 2026</a:t>
            </a:r>
            <a:br>
              <a:rPr lang="en-US" altLang="en-US"/>
            </a:br>
            <a:endParaRPr lang="en-GB" altLang="en-US"/>
          </a:p>
        </p:txBody>
      </p:sp>
      <p:sp>
        <p:nvSpPr>
          <p:cNvPr id="3" name="Subtitle 2">
            <a:extLst>
              <a:ext uri="{FF2B5EF4-FFF2-40B4-BE49-F238E27FC236}">
                <a16:creationId xmlns:a16="http://schemas.microsoft.com/office/drawing/2014/main" id="{34248481-8C75-28B9-4D26-10DB784FF06E}"/>
              </a:ext>
            </a:extLst>
          </p:cNvPr>
          <p:cNvSpPr>
            <a:spLocks noGrp="1"/>
          </p:cNvSpPr>
          <p:nvPr>
            <p:ph type="subTitle" idx="1"/>
          </p:nvPr>
        </p:nvSpPr>
        <p:spPr>
          <a:xfrm>
            <a:off x="479425" y="5305425"/>
            <a:ext cx="8416925" cy="1552575"/>
          </a:xfrm>
        </p:spPr>
        <p:txBody>
          <a:bodyPr rtlCol="0">
            <a:noAutofit/>
          </a:bodyPr>
          <a:lstStyle/>
          <a:p>
            <a:pPr defTabSz="914377" eaLnBrk="1" fontAlgn="auto" hangingPunct="1">
              <a:spcAft>
                <a:spcPts val="0"/>
              </a:spcAft>
              <a:defRPr/>
            </a:pPr>
            <a:r>
              <a:rPr lang="en-US" b="0" i="1">
                <a:latin typeface="+mj-lt"/>
              </a:rPr>
              <a:t>Trinity Global Experience Team</a:t>
            </a:r>
          </a:p>
          <a:p>
            <a:pPr defTabSz="914377" eaLnBrk="1" fontAlgn="auto" hangingPunct="1">
              <a:spcAft>
                <a:spcPts val="0"/>
              </a:spcAft>
              <a:defRPr/>
            </a:pPr>
            <a:r>
              <a:rPr lang="en-US" b="0" i="1">
                <a:latin typeface="+mj-lt"/>
              </a:rPr>
              <a:t>Trinity Global</a:t>
            </a:r>
          </a:p>
          <a:p>
            <a:pPr defTabSz="914377" eaLnBrk="1" fontAlgn="auto" hangingPunct="1">
              <a:lnSpc>
                <a:spcPct val="60000"/>
              </a:lnSpc>
              <a:spcAft>
                <a:spcPts val="0"/>
              </a:spcAft>
              <a:defRPr/>
            </a:pPr>
            <a:endParaRPr lang="en-US" b="0" i="1">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C1D268A9-E30E-2374-99A4-C670A9C1B36A}"/>
              </a:ext>
            </a:extLst>
          </p:cNvPr>
          <p:cNvSpPr>
            <a:spLocks noGrp="1" noChangeArrowheads="1"/>
          </p:cNvSpPr>
          <p:nvPr>
            <p:ph type="title"/>
          </p:nvPr>
        </p:nvSpPr>
        <p:spPr/>
        <p:txBody>
          <a:bodyPr/>
          <a:lstStyle/>
          <a:p>
            <a:pPr eaLnBrk="1" hangingPunct="1"/>
            <a:r>
              <a:rPr lang="en-GB" altLang="en-US"/>
              <a:t>Welcome</a:t>
            </a:r>
            <a:endParaRPr lang="en-US" altLang="en-US"/>
          </a:p>
        </p:txBody>
      </p:sp>
      <p:pic>
        <p:nvPicPr>
          <p:cNvPr id="82947" name="Picture Placeholder 7">
            <a:extLst>
              <a:ext uri="{FF2B5EF4-FFF2-40B4-BE49-F238E27FC236}">
                <a16:creationId xmlns:a16="http://schemas.microsoft.com/office/drawing/2014/main" id="{65564FF4-FF5D-7C28-1BB1-4001B34F1E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561" b="9561"/>
          <a:stretch>
            <a:fillRect/>
          </a:stretch>
        </p:blipFill>
        <p:spPr bwMode="auto">
          <a:xfrm>
            <a:off x="0" y="1435100"/>
            <a:ext cx="12192000"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Google Shape;198;p36">
            <a:extLst>
              <a:ext uri="{FF2B5EF4-FFF2-40B4-BE49-F238E27FC236}">
                <a16:creationId xmlns:a16="http://schemas.microsoft.com/office/drawing/2014/main" id="{40A5DB19-72F8-A5FB-3C73-9117B5B93283}"/>
              </a:ext>
            </a:extLst>
          </p:cNvPr>
          <p:cNvSpPr txBox="1">
            <a:spLocks noGrp="1"/>
          </p:cNvSpPr>
          <p:nvPr>
            <p:ph type="body" idx="1"/>
          </p:nvPr>
        </p:nvSpPr>
        <p:spPr>
          <a:xfrm>
            <a:off x="295275" y="3333750"/>
            <a:ext cx="5148263" cy="3135313"/>
          </a:xfrm>
        </p:spPr>
        <p:txBody>
          <a:bodyPr rtlCol="0"/>
          <a:lstStyle/>
          <a:p>
            <a:pPr marL="0" indent="0" eaLnBrk="1" fontAlgn="auto" hangingPunct="1">
              <a:lnSpc>
                <a:spcPct val="102500"/>
              </a:lnSpc>
              <a:buFont typeface="Arial"/>
              <a:buNone/>
              <a:defRPr/>
            </a:pPr>
            <a:endParaRPr lang="en-GB" sz="1867">
              <a:sym typeface="Arial"/>
            </a:endParaRPr>
          </a:p>
          <a:p>
            <a:pPr marL="0" indent="0" eaLnBrk="1" fontAlgn="auto" hangingPunct="1">
              <a:lnSpc>
                <a:spcPct val="102500"/>
              </a:lnSpc>
              <a:buFont typeface="Arial"/>
              <a:buNone/>
              <a:defRPr/>
            </a:pPr>
            <a:endParaRPr lang="en-GB" sz="1867">
              <a:sym typeface="Arial"/>
            </a:endParaRPr>
          </a:p>
        </p:txBody>
      </p:sp>
      <p:pic>
        <p:nvPicPr>
          <p:cNvPr id="84995" name="Picture Placeholder 6" descr="A group of people standing around a statue&#10;&#10;Description automatically generated with medium confidence">
            <a:extLst>
              <a:ext uri="{FF2B5EF4-FFF2-40B4-BE49-F238E27FC236}">
                <a16:creationId xmlns:a16="http://schemas.microsoft.com/office/drawing/2014/main" id="{228CDCEC-8A06-C1DC-40CA-907098F25461}"/>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23203" r="23204" b="2"/>
          <a:stretch>
            <a:fillRect/>
          </a:stretch>
        </p:blipFill>
        <p:spPr>
          <a:xfrm>
            <a:off x="6096000" y="0"/>
            <a:ext cx="6096000" cy="6397625"/>
          </a:xfr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21371CA-70E2-32E8-7E93-CE9AA1E1AA3D}"/>
              </a:ext>
            </a:extLst>
          </p:cNvPr>
          <p:cNvSpPr txBox="1">
            <a:spLocks/>
          </p:cNvSpPr>
          <p:nvPr/>
        </p:nvSpPr>
        <p:spPr>
          <a:xfrm>
            <a:off x="485775" y="0"/>
            <a:ext cx="5148263" cy="1012825"/>
          </a:xfrm>
          <a:prstGeom prst="rect">
            <a:avLst/>
          </a:prstGeom>
          <a:noFill/>
          <a:ln>
            <a:noFill/>
          </a:ln>
        </p:spPr>
        <p:txBody>
          <a:bodyPr spcFirstLastPara="1" lIns="0" tIns="0" rIns="0" bIns="0"/>
          <a:lstStyle>
            <a:defPPr marR="0" lvl="0" algn="l" rtl="0">
              <a:lnSpc>
                <a:spcPct val="100000"/>
              </a:lnSpc>
              <a:spcBef>
                <a:spcPts val="0"/>
              </a:spcBef>
              <a:spcAft>
                <a:spcPts val="0"/>
              </a:spcAft>
            </a:defPPr>
            <a:lvl1pPr marR="0" lvl="0" algn="l" rtl="0">
              <a:lnSpc>
                <a:spcPct val="205555"/>
              </a:lnSpc>
              <a:spcBef>
                <a:spcPts val="0"/>
              </a:spcBef>
              <a:spcAft>
                <a:spcPts val="0"/>
              </a:spcAft>
              <a:buClr>
                <a:schemeClr val="dk1"/>
              </a:buClr>
              <a:buSzPts val="1400"/>
              <a:buFont typeface="Arial"/>
              <a:buNone/>
              <a:defRPr sz="3200" b="1" i="0" u="none" strike="noStrike" cap="none">
                <a:solidFill>
                  <a:schemeClr val="tx1"/>
                </a:solidFill>
                <a:latin typeface="+mn-lt"/>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9pPr>
          </a:lstStyle>
          <a:p>
            <a:pPr defTabSz="914400" eaLnBrk="1" fontAlgn="auto" hangingPunct="1">
              <a:defRPr/>
            </a:pPr>
            <a:r>
              <a:rPr lang="en-GB" kern="0"/>
              <a:t>Today’s session</a:t>
            </a:r>
          </a:p>
        </p:txBody>
      </p:sp>
      <p:sp>
        <p:nvSpPr>
          <p:cNvPr id="3" name="Text Placeholder 2">
            <a:extLst>
              <a:ext uri="{FF2B5EF4-FFF2-40B4-BE49-F238E27FC236}">
                <a16:creationId xmlns:a16="http://schemas.microsoft.com/office/drawing/2014/main" id="{41866711-41AD-4682-6FB0-680DA72BAA7C}"/>
              </a:ext>
            </a:extLst>
          </p:cNvPr>
          <p:cNvSpPr txBox="1">
            <a:spLocks/>
          </p:cNvSpPr>
          <p:nvPr/>
        </p:nvSpPr>
        <p:spPr>
          <a:xfrm>
            <a:off x="485775" y="1012825"/>
            <a:ext cx="5610225" cy="4040187"/>
          </a:xfrm>
          <a:prstGeom prst="rect">
            <a:avLst/>
          </a:prstGeom>
        </p:spPr>
        <p:txBody>
          <a:bodyPr lIns="0" tIns="0" rIns="0" bIns="0"/>
          <a:lst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fontAlgn="auto">
              <a:lnSpc>
                <a:spcPct val="140000"/>
              </a:lnSpc>
              <a:spcAft>
                <a:spcPts val="0"/>
              </a:spcAft>
              <a:buFont typeface="Arial" pitchFamily="34" charset="0"/>
              <a:buAutoNum type="arabicPeriod"/>
              <a:defRPr/>
            </a:pPr>
            <a:r>
              <a:rPr lang="en-US">
                <a:solidFill>
                  <a:schemeClr val="bg2">
                    <a:lumMod val="65000"/>
                  </a:schemeClr>
                </a:solidFill>
              </a:rPr>
              <a:t>International Student Support at Trinity</a:t>
            </a:r>
          </a:p>
          <a:p>
            <a:pPr marL="457200" indent="-457200" fontAlgn="auto">
              <a:lnSpc>
                <a:spcPct val="140000"/>
              </a:lnSpc>
              <a:spcAft>
                <a:spcPts val="0"/>
              </a:spcAft>
              <a:buFont typeface="Arial" pitchFamily="34" charset="0"/>
              <a:buAutoNum type="arabicPeriod"/>
              <a:defRPr/>
            </a:pPr>
            <a:r>
              <a:rPr lang="en-US">
                <a:solidFill>
                  <a:schemeClr val="bg2">
                    <a:lumMod val="65000"/>
                  </a:schemeClr>
                </a:solidFill>
              </a:rPr>
              <a:t>Events at Global Room</a:t>
            </a:r>
          </a:p>
          <a:p>
            <a:pPr marL="457200" indent="-457200" fontAlgn="auto">
              <a:lnSpc>
                <a:spcPct val="140000"/>
              </a:lnSpc>
              <a:spcAft>
                <a:spcPts val="0"/>
              </a:spcAft>
              <a:buFont typeface="Arial" pitchFamily="34" charset="0"/>
              <a:buAutoNum type="arabicPeriod"/>
              <a:defRPr/>
            </a:pPr>
            <a:r>
              <a:rPr lang="en-US">
                <a:solidFill>
                  <a:schemeClr val="bg2">
                    <a:lumMod val="65000"/>
                  </a:schemeClr>
                </a:solidFill>
              </a:rPr>
              <a:t>Immigration and visas</a:t>
            </a:r>
          </a:p>
          <a:p>
            <a:pPr marL="457200" indent="-457200" fontAlgn="auto">
              <a:lnSpc>
                <a:spcPct val="140000"/>
              </a:lnSpc>
              <a:spcAft>
                <a:spcPts val="0"/>
              </a:spcAft>
              <a:buFont typeface="Arial" pitchFamily="34" charset="0"/>
              <a:buAutoNum type="arabicPeriod"/>
              <a:defRPr/>
            </a:pPr>
            <a:r>
              <a:rPr lang="en-US">
                <a:solidFill>
                  <a:schemeClr val="bg2">
                    <a:lumMod val="65000"/>
                  </a:schemeClr>
                </a:solidFill>
              </a:rPr>
              <a:t>Bank Accounts</a:t>
            </a:r>
          </a:p>
          <a:p>
            <a:pPr marL="457200" indent="-457200" fontAlgn="auto">
              <a:lnSpc>
                <a:spcPct val="140000"/>
              </a:lnSpc>
              <a:spcAft>
                <a:spcPts val="0"/>
              </a:spcAft>
              <a:buFont typeface="Arial" pitchFamily="34" charset="0"/>
              <a:buAutoNum type="arabicPeriod"/>
              <a:defRPr/>
            </a:pPr>
            <a:r>
              <a:rPr lang="en-US">
                <a:solidFill>
                  <a:schemeClr val="bg2">
                    <a:lumMod val="65000"/>
                  </a:schemeClr>
                </a:solidFill>
              </a:rPr>
              <a:t>Working and PPS number</a:t>
            </a:r>
          </a:p>
          <a:p>
            <a:pPr marL="457200" indent="-457200" fontAlgn="auto">
              <a:lnSpc>
                <a:spcPct val="140000"/>
              </a:lnSpc>
              <a:spcAft>
                <a:spcPts val="0"/>
              </a:spcAft>
              <a:buFont typeface="Arial" pitchFamily="34" charset="0"/>
              <a:buAutoNum type="arabicPeriod"/>
              <a:defRPr/>
            </a:pPr>
            <a:r>
              <a:rPr lang="en-US">
                <a:solidFill>
                  <a:schemeClr val="bg2">
                    <a:lumMod val="65000"/>
                  </a:schemeClr>
                </a:solidFill>
              </a:rPr>
              <a:t>Health Insurance</a:t>
            </a:r>
          </a:p>
          <a:p>
            <a:pPr marL="457200" indent="-457200" fontAlgn="auto">
              <a:lnSpc>
                <a:spcPct val="140000"/>
              </a:lnSpc>
              <a:spcAft>
                <a:spcPts val="0"/>
              </a:spcAft>
              <a:buFont typeface="Arial" pitchFamily="34" charset="0"/>
              <a:buAutoNum type="arabicPeriod"/>
              <a:defRPr/>
            </a:pPr>
            <a:r>
              <a:rPr lang="en-US">
                <a:solidFill>
                  <a:schemeClr val="bg2">
                    <a:lumMod val="65000"/>
                  </a:schemeClr>
                </a:solidFill>
              </a:rPr>
              <a:t>Safety</a:t>
            </a:r>
          </a:p>
          <a:p>
            <a:pPr marL="457200" indent="-457200" fontAlgn="auto">
              <a:lnSpc>
                <a:spcPct val="140000"/>
              </a:lnSpc>
              <a:spcAft>
                <a:spcPts val="0"/>
              </a:spcAft>
              <a:buFont typeface="Arial" pitchFamily="34" charset="0"/>
              <a:buAutoNum type="arabicPeriod"/>
              <a:defRPr/>
            </a:pPr>
            <a:r>
              <a:rPr lang="en-US">
                <a:solidFill>
                  <a:schemeClr val="bg2">
                    <a:lumMod val="65000"/>
                  </a:schemeClr>
                </a:solidFill>
              </a:rPr>
              <a:t>Staying connected</a:t>
            </a:r>
          </a:p>
          <a:p>
            <a:pPr marL="457200" indent="-457200" fontAlgn="auto">
              <a:lnSpc>
                <a:spcPct val="140000"/>
              </a:lnSpc>
              <a:spcAft>
                <a:spcPts val="0"/>
              </a:spcAft>
              <a:buFont typeface="Arial" pitchFamily="34" charset="0"/>
              <a:buAutoNum type="arabicPeriod"/>
              <a:defRPr/>
            </a:pPr>
            <a:r>
              <a:rPr lang="en-US">
                <a:solidFill>
                  <a:schemeClr val="bg2">
                    <a:lumMod val="65000"/>
                  </a:schemeClr>
                </a:solidFill>
              </a:rPr>
              <a:t>Cultural adaptation</a:t>
            </a:r>
          </a:p>
          <a:p>
            <a:pPr marL="457200" indent="-457200" fontAlgn="auto">
              <a:lnSpc>
                <a:spcPct val="140000"/>
              </a:lnSpc>
              <a:spcAft>
                <a:spcPts val="0"/>
              </a:spcAft>
              <a:buFont typeface="Arial" pitchFamily="34" charset="0"/>
              <a:buAutoNum type="arabicPeriod"/>
              <a:defRPr/>
            </a:pPr>
            <a:r>
              <a:rPr lang="en-US">
                <a:solidFill>
                  <a:schemeClr val="bg2">
                    <a:lumMod val="65000"/>
                  </a:schemeClr>
                </a:solidFill>
              </a:rPr>
              <a:t>Q &amp; A</a:t>
            </a:r>
            <a:endParaRPr lang="en-GB">
              <a:solidFill>
                <a:schemeClr val="bg2">
                  <a:lumMod val="65000"/>
                </a:schemeClr>
              </a:solidFill>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istockphoto-1440905257-612x612.jpg">
            <a:extLst>
              <a:ext uri="{FF2B5EF4-FFF2-40B4-BE49-F238E27FC236}">
                <a16:creationId xmlns:a16="http://schemas.microsoft.com/office/drawing/2014/main" id="{6C9ECEF1-3693-7C2A-39AD-101203E967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9400" y="0"/>
            <a:ext cx="4187825"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Title 1">
            <a:extLst>
              <a:ext uri="{FF2B5EF4-FFF2-40B4-BE49-F238E27FC236}">
                <a16:creationId xmlns:a16="http://schemas.microsoft.com/office/drawing/2014/main" id="{EB9061E6-8B5B-7CA3-1E09-088113505DF9}"/>
              </a:ext>
            </a:extLst>
          </p:cNvPr>
          <p:cNvSpPr>
            <a:spLocks noGrp="1" noChangeArrowheads="1"/>
          </p:cNvSpPr>
          <p:nvPr>
            <p:ph type="title"/>
          </p:nvPr>
        </p:nvSpPr>
        <p:spPr>
          <a:xfrm>
            <a:off x="479425" y="388938"/>
            <a:ext cx="7840663" cy="1012825"/>
          </a:xfrm>
        </p:spPr>
        <p:txBody>
          <a:bodyPr/>
          <a:lstStyle/>
          <a:p>
            <a:pPr eaLnBrk="1" hangingPunct="1"/>
            <a:r>
              <a:rPr lang="en-US" altLang="en-US"/>
              <a:t>Irish language ice-breaker</a:t>
            </a:r>
          </a:p>
        </p:txBody>
      </p:sp>
      <p:sp>
        <p:nvSpPr>
          <p:cNvPr id="87044" name="Content Placeholder 2">
            <a:extLst>
              <a:ext uri="{FF2B5EF4-FFF2-40B4-BE49-F238E27FC236}">
                <a16:creationId xmlns:a16="http://schemas.microsoft.com/office/drawing/2014/main" id="{7F9ECA11-3D33-05FF-16D8-5EDBC03BAC92}"/>
              </a:ext>
            </a:extLst>
          </p:cNvPr>
          <p:cNvSpPr>
            <a:spLocks noGrp="1" noChangeArrowheads="1"/>
          </p:cNvSpPr>
          <p:nvPr>
            <p:ph idx="1"/>
          </p:nvPr>
        </p:nvSpPr>
        <p:spPr>
          <a:xfrm>
            <a:off x="479425" y="1849438"/>
            <a:ext cx="5945188" cy="4186237"/>
          </a:xfrm>
        </p:spPr>
        <p:txBody>
          <a:bodyPr/>
          <a:lstStyle/>
          <a:p>
            <a:pPr eaLnBrk="1" hangingPunct="1">
              <a:spcBef>
                <a:spcPct val="0"/>
              </a:spcBef>
              <a:buClr>
                <a:srgbClr val="0569B9"/>
              </a:buClr>
            </a:pPr>
            <a:r>
              <a:rPr lang="ga-IE" altLang="en-US" sz="1800" b="1" err="1">
                <a:solidFill>
                  <a:srgbClr val="0569B9"/>
                </a:solidFill>
              </a:rPr>
              <a:t>English</a:t>
            </a:r>
            <a:endParaRPr lang="ga-IE" altLang="en-US" sz="1800" b="1" err="1">
              <a:solidFill>
                <a:srgbClr val="0569B9"/>
              </a:solidFill>
              <a:ea typeface="Calibri"/>
              <a:cs typeface="Calibri"/>
            </a:endParaRPr>
          </a:p>
          <a:p>
            <a:pPr eaLnBrk="1" hangingPunct="1">
              <a:spcBef>
                <a:spcPct val="0"/>
              </a:spcBef>
              <a:buClr>
                <a:srgbClr val="0569B9"/>
              </a:buClr>
            </a:pPr>
            <a:endParaRPr lang="ga-IE" altLang="en-US" sz="1800">
              <a:cs typeface="Calibri" panose="020F0502020204030204" pitchFamily="34" charset="0"/>
            </a:endParaRPr>
          </a:p>
          <a:p>
            <a:pPr eaLnBrk="1" hangingPunct="1">
              <a:spcBef>
                <a:spcPct val="0"/>
              </a:spcBef>
              <a:buClr>
                <a:srgbClr val="0569B9"/>
              </a:buClr>
            </a:pPr>
            <a:r>
              <a:rPr lang="ga-IE" altLang="en-US" sz="1800" err="1">
                <a:cs typeface="Calibri"/>
              </a:rPr>
              <a:t>Good</a:t>
            </a:r>
            <a:r>
              <a:rPr lang="ga-IE" altLang="en-US" sz="1800">
                <a:cs typeface="Calibri"/>
              </a:rPr>
              <a:t> </a:t>
            </a:r>
            <a:r>
              <a:rPr lang="ga-IE" altLang="en-US" sz="1800" err="1">
                <a:cs typeface="Calibri"/>
              </a:rPr>
              <a:t>Morning</a:t>
            </a:r>
            <a:endParaRPr lang="ga-IE" altLang="en-US" sz="1800" err="1">
              <a:ea typeface="Calibri"/>
              <a:cs typeface="Calibri"/>
            </a:endParaRPr>
          </a:p>
          <a:p>
            <a:pPr eaLnBrk="1" hangingPunct="1">
              <a:spcBef>
                <a:spcPct val="0"/>
              </a:spcBef>
              <a:buClr>
                <a:srgbClr val="0569B9"/>
              </a:buClr>
            </a:pPr>
            <a:r>
              <a:rPr lang="ga-IE" altLang="en-US" sz="1800" err="1">
                <a:cs typeface="Calibri"/>
              </a:rPr>
              <a:t>What</a:t>
            </a:r>
            <a:r>
              <a:rPr lang="ga-IE" altLang="en-US" sz="1800">
                <a:cs typeface="Calibri"/>
              </a:rPr>
              <a:t> is </a:t>
            </a:r>
            <a:r>
              <a:rPr lang="ga-IE" altLang="en-US" sz="1800" err="1">
                <a:cs typeface="Calibri"/>
              </a:rPr>
              <a:t>your</a:t>
            </a:r>
            <a:r>
              <a:rPr lang="ga-IE" altLang="en-US" sz="1800">
                <a:cs typeface="Calibri"/>
              </a:rPr>
              <a:t> </a:t>
            </a:r>
            <a:r>
              <a:rPr lang="ga-IE" altLang="en-US" sz="1800" err="1">
                <a:cs typeface="Calibri"/>
              </a:rPr>
              <a:t>name</a:t>
            </a:r>
            <a:r>
              <a:rPr lang="ga-IE" altLang="en-US" sz="1800">
                <a:cs typeface="Calibri"/>
              </a:rPr>
              <a:t>?</a:t>
            </a:r>
            <a:endParaRPr lang="ga-IE" altLang="en-US" sz="1800">
              <a:ea typeface="Calibri"/>
              <a:cs typeface="Calibri"/>
            </a:endParaRPr>
          </a:p>
          <a:p>
            <a:pPr eaLnBrk="1" hangingPunct="1">
              <a:spcBef>
                <a:spcPct val="0"/>
              </a:spcBef>
              <a:buClr>
                <a:srgbClr val="0569B9"/>
              </a:buClr>
            </a:pPr>
            <a:r>
              <a:rPr lang="ga-IE" altLang="en-US" sz="1800" i="1">
                <a:cs typeface="Calibri"/>
              </a:rPr>
              <a:t>Aoife </a:t>
            </a:r>
            <a:r>
              <a:rPr lang="ga-IE" altLang="en-US" sz="1800">
                <a:cs typeface="Calibri"/>
              </a:rPr>
              <a:t>is </a:t>
            </a:r>
            <a:r>
              <a:rPr lang="ga-IE" altLang="en-US" sz="1800" err="1">
                <a:cs typeface="Calibri"/>
              </a:rPr>
              <a:t>my</a:t>
            </a:r>
            <a:r>
              <a:rPr lang="ga-IE" altLang="en-US" sz="1800">
                <a:cs typeface="Calibri"/>
              </a:rPr>
              <a:t> </a:t>
            </a:r>
            <a:r>
              <a:rPr lang="ga-IE" altLang="en-US" sz="1800" err="1">
                <a:cs typeface="Calibri"/>
              </a:rPr>
              <a:t>name</a:t>
            </a:r>
            <a:r>
              <a:rPr lang="ga-IE" altLang="en-US" sz="1800">
                <a:cs typeface="Calibri"/>
              </a:rPr>
              <a:t>!</a:t>
            </a:r>
            <a:endParaRPr lang="ga-IE" altLang="en-US" sz="1800">
              <a:ea typeface="Calibri"/>
              <a:cs typeface="Calibri"/>
            </a:endParaRPr>
          </a:p>
          <a:p>
            <a:pPr eaLnBrk="1" hangingPunct="1">
              <a:spcBef>
                <a:spcPct val="0"/>
              </a:spcBef>
              <a:buClr>
                <a:srgbClr val="0569B9"/>
              </a:buClr>
            </a:pPr>
            <a:r>
              <a:rPr lang="en-IE" altLang="en-US" sz="1800">
                <a:cs typeface="Calibri"/>
              </a:rPr>
              <a:t>A hundred thousand welcomes!</a:t>
            </a:r>
            <a:endParaRPr lang="en-IE" altLang="en-US" sz="1800">
              <a:ea typeface="Calibri"/>
              <a:cs typeface="Calibri"/>
            </a:endParaRPr>
          </a:p>
          <a:p>
            <a:pPr eaLnBrk="1" hangingPunct="1">
              <a:spcBef>
                <a:spcPct val="0"/>
              </a:spcBef>
              <a:buClr>
                <a:srgbClr val="0569B9"/>
              </a:buClr>
            </a:pPr>
            <a:r>
              <a:rPr lang="en-IE" altLang="en-US" sz="1800">
                <a:cs typeface="Calibri"/>
              </a:rPr>
              <a:t>How are you?</a:t>
            </a:r>
            <a:endParaRPr lang="en-IE" altLang="en-US" sz="1800">
              <a:ea typeface="Calibri"/>
              <a:cs typeface="Calibri"/>
            </a:endParaRPr>
          </a:p>
          <a:p>
            <a:pPr eaLnBrk="1" hangingPunct="1">
              <a:spcBef>
                <a:spcPct val="0"/>
              </a:spcBef>
              <a:buClr>
                <a:srgbClr val="0569B9"/>
              </a:buClr>
            </a:pPr>
            <a:r>
              <a:rPr lang="en-IE" altLang="en-US" sz="1800">
                <a:cs typeface="Calibri"/>
              </a:rPr>
              <a:t>I am good</a:t>
            </a:r>
            <a:endParaRPr lang="en-IE" altLang="en-US" sz="1800">
              <a:ea typeface="Calibri"/>
              <a:cs typeface="Calibri"/>
            </a:endParaRPr>
          </a:p>
          <a:p>
            <a:pPr eaLnBrk="1" hangingPunct="1">
              <a:spcBef>
                <a:spcPct val="0"/>
              </a:spcBef>
              <a:buClr>
                <a:srgbClr val="0569B9"/>
              </a:buClr>
            </a:pPr>
            <a:r>
              <a:rPr lang="en-IE" altLang="en-US" sz="1800">
                <a:cs typeface="Calibri"/>
              </a:rPr>
              <a:t>Hello</a:t>
            </a:r>
            <a:endParaRPr lang="en-IE" altLang="en-US" sz="1800">
              <a:ea typeface="Calibri"/>
              <a:cs typeface="Calibri"/>
            </a:endParaRPr>
          </a:p>
          <a:p>
            <a:pPr eaLnBrk="1" hangingPunct="1">
              <a:spcBef>
                <a:spcPct val="0"/>
              </a:spcBef>
              <a:buClr>
                <a:srgbClr val="0569B9"/>
              </a:buClr>
            </a:pPr>
            <a:r>
              <a:rPr lang="en-IE" altLang="en-US" sz="1800">
                <a:cs typeface="Calibri"/>
              </a:rPr>
              <a:t>Thank you</a:t>
            </a:r>
            <a:endParaRPr lang="en-IE" altLang="en-US" sz="1800">
              <a:ea typeface="Calibri"/>
              <a:cs typeface="Calibri"/>
            </a:endParaRPr>
          </a:p>
          <a:p>
            <a:pPr eaLnBrk="1" hangingPunct="1">
              <a:spcBef>
                <a:spcPct val="0"/>
              </a:spcBef>
              <a:buClr>
                <a:srgbClr val="0569B9"/>
              </a:buClr>
            </a:pPr>
            <a:r>
              <a:rPr lang="en-IE" altLang="en-US" sz="1800">
                <a:cs typeface="Calibri"/>
              </a:rPr>
              <a:t>Goodbye</a:t>
            </a:r>
            <a:endParaRPr lang="en-IE" altLang="en-US" sz="1800">
              <a:ea typeface="Calibri"/>
              <a:cs typeface="Calibri"/>
            </a:endParaRPr>
          </a:p>
        </p:txBody>
      </p:sp>
      <p:sp>
        <p:nvSpPr>
          <p:cNvPr id="87045" name="Content Placeholder 2">
            <a:extLst>
              <a:ext uri="{FF2B5EF4-FFF2-40B4-BE49-F238E27FC236}">
                <a16:creationId xmlns:a16="http://schemas.microsoft.com/office/drawing/2014/main" id="{229E8577-D294-CDAE-C13D-CBB09C2F43D4}"/>
              </a:ext>
            </a:extLst>
          </p:cNvPr>
          <p:cNvSpPr txBox="1">
            <a:spLocks noChangeArrowheads="1"/>
          </p:cNvSpPr>
          <p:nvPr/>
        </p:nvSpPr>
        <p:spPr bwMode="auto">
          <a:xfrm>
            <a:off x="3829050" y="1836738"/>
            <a:ext cx="5945188"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lvl1pPr>
              <a:buFont typeface="Arial" panose="020B0604020202020204" pitchFamily="34" charset="0"/>
              <a:defRPr sz="2400">
                <a:solidFill>
                  <a:srgbClr val="50555A"/>
                </a:solidFill>
                <a:latin typeface="Calibri" panose="020F0502020204030204" pitchFamily="34" charset="0"/>
              </a:defRPr>
            </a:lvl1pPr>
            <a:lvl2pPr marL="342900" indent="-342900">
              <a:spcBef>
                <a:spcPct val="20000"/>
              </a:spcBef>
              <a:buClr>
                <a:schemeClr val="tx2"/>
              </a:buClr>
              <a:buFont typeface="Source Sans Pro" panose="020B0503030403020204" pitchFamily="34" charset="0"/>
              <a:buChar char="—"/>
              <a:defRPr sz="2400">
                <a:solidFill>
                  <a:srgbClr val="50555A"/>
                </a:solidFill>
                <a:latin typeface="Calibri" panose="020F0502020204030204" pitchFamily="34" charset="0"/>
              </a:defRPr>
            </a:lvl2pPr>
            <a:lvl3pPr marL="1143000" indent="-228600">
              <a:spcBef>
                <a:spcPct val="20000"/>
              </a:spcBef>
              <a:buFont typeface="Arial" panose="020B0604020202020204" pitchFamily="34" charset="0"/>
              <a:defRPr sz="2400">
                <a:solidFill>
                  <a:srgbClr val="50555A"/>
                </a:solidFill>
                <a:latin typeface="Calibri" panose="020F0502020204030204" pitchFamily="34" charset="0"/>
              </a:defRPr>
            </a:lvl3pPr>
            <a:lvl4pPr marL="1600200" indent="-228600">
              <a:spcBef>
                <a:spcPct val="20000"/>
              </a:spcBef>
              <a:buFont typeface="Arial" panose="020B0604020202020204" pitchFamily="34" charset="0"/>
              <a:defRPr sz="2400">
                <a:solidFill>
                  <a:srgbClr val="50555A"/>
                </a:solidFill>
                <a:latin typeface="Calibri" panose="020F0502020204030204" pitchFamily="34" charset="0"/>
              </a:defRPr>
            </a:lvl4pPr>
            <a:lvl5pPr marL="2057400" indent="-228600">
              <a:spcBef>
                <a:spcPct val="20000"/>
              </a:spcBef>
              <a:buFont typeface="Arial" panose="020B0604020202020204" pitchFamily="34" charset="0"/>
              <a:defRPr sz="2400">
                <a:solidFill>
                  <a:srgbClr val="50555A"/>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9pPr>
          </a:lstStyle>
          <a:p>
            <a:pPr eaLnBrk="1" hangingPunct="1">
              <a:lnSpc>
                <a:spcPts val="2700"/>
              </a:lnSpc>
              <a:buClr>
                <a:srgbClr val="0569B9"/>
              </a:buClr>
            </a:pPr>
            <a:r>
              <a:rPr lang="ga-IE" altLang="en-US" sz="1800" b="1">
                <a:solidFill>
                  <a:srgbClr val="0569B9"/>
                </a:solidFill>
                <a:latin typeface="Calibri"/>
                <a:ea typeface="Calibri"/>
                <a:cs typeface="Calibri"/>
              </a:rPr>
              <a:t>Irish</a:t>
            </a:r>
          </a:p>
          <a:p>
            <a:pPr eaLnBrk="1" hangingPunct="1">
              <a:lnSpc>
                <a:spcPts val="2700"/>
              </a:lnSpc>
              <a:buClr>
                <a:srgbClr val="0569B9"/>
              </a:buClr>
            </a:pPr>
            <a:endParaRPr lang="ga-IE" altLang="en-US" sz="1800">
              <a:cs typeface="Calibri" panose="020F0502020204030204" pitchFamily="34" charset="0"/>
            </a:endParaRPr>
          </a:p>
          <a:p>
            <a:pPr eaLnBrk="1" hangingPunct="1">
              <a:lnSpc>
                <a:spcPts val="2700"/>
              </a:lnSpc>
              <a:buClr>
                <a:srgbClr val="0569B9"/>
              </a:buClr>
            </a:pPr>
            <a:r>
              <a:rPr lang="ga-IE" altLang="en-US" sz="1800">
                <a:latin typeface="Calibri"/>
                <a:ea typeface="Calibri"/>
                <a:cs typeface="Calibri"/>
              </a:rPr>
              <a:t>Maidin mhaith</a:t>
            </a:r>
          </a:p>
          <a:p>
            <a:pPr eaLnBrk="1" hangingPunct="1">
              <a:lnSpc>
                <a:spcPts val="2700"/>
              </a:lnSpc>
              <a:buClr>
                <a:srgbClr val="0569B9"/>
              </a:buClr>
            </a:pPr>
            <a:r>
              <a:rPr lang="ga-IE" altLang="en-US" sz="1800">
                <a:latin typeface="Calibri"/>
                <a:ea typeface="Calibri"/>
                <a:cs typeface="Calibri"/>
              </a:rPr>
              <a:t>Cad is ainm duit?</a:t>
            </a:r>
          </a:p>
          <a:p>
            <a:pPr eaLnBrk="1" hangingPunct="1">
              <a:lnSpc>
                <a:spcPts val="2700"/>
              </a:lnSpc>
              <a:buClr>
                <a:srgbClr val="0569B9"/>
              </a:buClr>
            </a:pPr>
            <a:r>
              <a:rPr lang="ga-IE" altLang="en-US" sz="1800" i="1">
                <a:latin typeface="Calibri"/>
                <a:ea typeface="Calibri"/>
                <a:cs typeface="Calibri"/>
              </a:rPr>
              <a:t>Aoife </a:t>
            </a:r>
            <a:r>
              <a:rPr lang="ga-IE" altLang="en-US" sz="1800">
                <a:latin typeface="Calibri"/>
                <a:ea typeface="Calibri"/>
                <a:cs typeface="Calibri"/>
              </a:rPr>
              <a:t>is ainm dom</a:t>
            </a:r>
          </a:p>
          <a:p>
            <a:pPr eaLnBrk="1" hangingPunct="1">
              <a:lnSpc>
                <a:spcPts val="2700"/>
              </a:lnSpc>
              <a:buClr>
                <a:srgbClr val="0569B9"/>
              </a:buClr>
            </a:pPr>
            <a:r>
              <a:rPr lang="ga-IE" altLang="en-US" sz="1800">
                <a:latin typeface="Calibri"/>
                <a:ea typeface="Calibri"/>
                <a:cs typeface="Calibri"/>
              </a:rPr>
              <a:t>Cead </a:t>
            </a:r>
            <a:r>
              <a:rPr lang="ga-IE" altLang="en-US" sz="1800" err="1">
                <a:latin typeface="Calibri"/>
                <a:ea typeface="Calibri"/>
                <a:cs typeface="Calibri"/>
              </a:rPr>
              <a:t>mile</a:t>
            </a:r>
            <a:r>
              <a:rPr lang="ga-IE" altLang="en-US" sz="1800">
                <a:latin typeface="Calibri"/>
                <a:ea typeface="Calibri"/>
                <a:cs typeface="Calibri"/>
              </a:rPr>
              <a:t> </a:t>
            </a:r>
            <a:r>
              <a:rPr lang="ga-IE" altLang="en-US" sz="1800" err="1">
                <a:latin typeface="Calibri"/>
                <a:ea typeface="Calibri"/>
                <a:cs typeface="Calibri"/>
              </a:rPr>
              <a:t>failte</a:t>
            </a:r>
            <a:r>
              <a:rPr lang="ga-IE" altLang="en-US" sz="1800">
                <a:latin typeface="Calibri"/>
                <a:ea typeface="Calibri"/>
                <a:cs typeface="Calibri"/>
              </a:rPr>
              <a:t> romhat!</a:t>
            </a:r>
          </a:p>
          <a:p>
            <a:pPr eaLnBrk="1" hangingPunct="1">
              <a:lnSpc>
                <a:spcPts val="2700"/>
              </a:lnSpc>
              <a:buClr>
                <a:srgbClr val="0569B9"/>
              </a:buClr>
            </a:pPr>
            <a:r>
              <a:rPr lang="ga-IE" altLang="en-US" sz="1800">
                <a:latin typeface="Calibri"/>
                <a:ea typeface="Calibri"/>
                <a:cs typeface="Calibri"/>
              </a:rPr>
              <a:t>Conas atá </a:t>
            </a:r>
            <a:r>
              <a:rPr lang="ga-IE" altLang="en-US" sz="1800" err="1">
                <a:latin typeface="Calibri"/>
                <a:ea typeface="Calibri"/>
                <a:cs typeface="Calibri"/>
              </a:rPr>
              <a:t>tu</a:t>
            </a:r>
            <a:r>
              <a:rPr lang="ga-IE" altLang="en-US" sz="1800">
                <a:latin typeface="Calibri"/>
                <a:ea typeface="Calibri"/>
                <a:cs typeface="Calibri"/>
              </a:rPr>
              <a:t>?</a:t>
            </a:r>
          </a:p>
          <a:p>
            <a:pPr eaLnBrk="1" hangingPunct="1">
              <a:lnSpc>
                <a:spcPts val="2700"/>
              </a:lnSpc>
              <a:buClr>
                <a:srgbClr val="0569B9"/>
              </a:buClr>
            </a:pPr>
            <a:r>
              <a:rPr lang="ga-IE" altLang="en-US" sz="1800">
                <a:latin typeface="Calibri"/>
                <a:ea typeface="Calibri"/>
                <a:cs typeface="Calibri"/>
              </a:rPr>
              <a:t>Tá mé go maith</a:t>
            </a:r>
            <a:endParaRPr lang="ga-IE" altLang="en-US" sz="1800">
              <a:ea typeface="Calibri"/>
              <a:cs typeface="Calibri" panose="020F0502020204030204" pitchFamily="34" charset="0"/>
            </a:endParaRPr>
          </a:p>
          <a:p>
            <a:pPr eaLnBrk="1" hangingPunct="1">
              <a:lnSpc>
                <a:spcPts val="2700"/>
              </a:lnSpc>
              <a:buClr>
                <a:srgbClr val="0569B9"/>
              </a:buClr>
            </a:pPr>
            <a:r>
              <a:rPr lang="ga-IE" altLang="en-US" sz="1800">
                <a:latin typeface="Calibri"/>
                <a:ea typeface="Calibri"/>
                <a:cs typeface="Calibri"/>
              </a:rPr>
              <a:t>Dia Dhuit</a:t>
            </a:r>
          </a:p>
          <a:p>
            <a:pPr eaLnBrk="1" hangingPunct="1">
              <a:lnSpc>
                <a:spcPts val="2700"/>
              </a:lnSpc>
              <a:buClr>
                <a:srgbClr val="0569B9"/>
              </a:buClr>
            </a:pPr>
            <a:r>
              <a:rPr lang="ga-IE" altLang="en-US" sz="1800">
                <a:latin typeface="Calibri"/>
                <a:ea typeface="Calibri"/>
                <a:cs typeface="Calibri"/>
              </a:rPr>
              <a:t>Go raibh maith agat </a:t>
            </a:r>
          </a:p>
          <a:p>
            <a:pPr eaLnBrk="1" hangingPunct="1">
              <a:lnSpc>
                <a:spcPts val="2700"/>
              </a:lnSpc>
              <a:buClr>
                <a:srgbClr val="0569B9"/>
              </a:buClr>
            </a:pPr>
            <a:r>
              <a:rPr lang="ga-IE" altLang="en-US" sz="1800">
                <a:latin typeface="Calibri"/>
                <a:ea typeface="Calibri"/>
                <a:cs typeface="Calibri"/>
              </a:rPr>
              <a:t>Slán</a:t>
            </a:r>
            <a:endParaRPr lang="en-IE" altLang="en-US" sz="1800">
              <a:latin typeface="Calibri"/>
              <a:ea typeface="Calibri"/>
              <a:cs typeface="Calibri"/>
            </a:endParaRPr>
          </a:p>
        </p:txBody>
      </p:sp>
      <p:sp>
        <p:nvSpPr>
          <p:cNvPr id="87046" name="Content Placeholder 2">
            <a:extLst>
              <a:ext uri="{FF2B5EF4-FFF2-40B4-BE49-F238E27FC236}">
                <a16:creationId xmlns:a16="http://schemas.microsoft.com/office/drawing/2014/main" id="{269145F9-C630-A201-E8E5-0911B4E00740}"/>
              </a:ext>
            </a:extLst>
          </p:cNvPr>
          <p:cNvSpPr txBox="1">
            <a:spLocks noChangeArrowheads="1"/>
          </p:cNvSpPr>
          <p:nvPr/>
        </p:nvSpPr>
        <p:spPr bwMode="auto">
          <a:xfrm>
            <a:off x="7059613" y="1839913"/>
            <a:ext cx="5945187"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lvl1pPr>
              <a:buFont typeface="Arial" panose="020B0604020202020204" pitchFamily="34" charset="0"/>
              <a:defRPr sz="2400">
                <a:solidFill>
                  <a:srgbClr val="50555A"/>
                </a:solidFill>
                <a:latin typeface="Calibri" panose="020F0502020204030204" pitchFamily="34" charset="0"/>
              </a:defRPr>
            </a:lvl1pPr>
            <a:lvl2pPr marL="342900" indent="-342900">
              <a:spcBef>
                <a:spcPct val="20000"/>
              </a:spcBef>
              <a:buClr>
                <a:schemeClr val="tx2"/>
              </a:buClr>
              <a:buFont typeface="Source Sans Pro" panose="020B0503030403020204" pitchFamily="34" charset="0"/>
              <a:buChar char="—"/>
              <a:defRPr sz="2400">
                <a:solidFill>
                  <a:srgbClr val="50555A"/>
                </a:solidFill>
                <a:latin typeface="Calibri" panose="020F0502020204030204" pitchFamily="34" charset="0"/>
              </a:defRPr>
            </a:lvl2pPr>
            <a:lvl3pPr marL="1143000" indent="-228600">
              <a:spcBef>
                <a:spcPct val="20000"/>
              </a:spcBef>
              <a:buFont typeface="Arial" panose="020B0604020202020204" pitchFamily="34" charset="0"/>
              <a:defRPr sz="2400">
                <a:solidFill>
                  <a:srgbClr val="50555A"/>
                </a:solidFill>
                <a:latin typeface="Calibri" panose="020F0502020204030204" pitchFamily="34" charset="0"/>
              </a:defRPr>
            </a:lvl3pPr>
            <a:lvl4pPr marL="1600200" indent="-228600">
              <a:spcBef>
                <a:spcPct val="20000"/>
              </a:spcBef>
              <a:buFont typeface="Arial" panose="020B0604020202020204" pitchFamily="34" charset="0"/>
              <a:defRPr sz="2400">
                <a:solidFill>
                  <a:srgbClr val="50555A"/>
                </a:solidFill>
                <a:latin typeface="Calibri" panose="020F0502020204030204" pitchFamily="34" charset="0"/>
              </a:defRPr>
            </a:lvl4pPr>
            <a:lvl5pPr marL="2057400" indent="-228600">
              <a:spcBef>
                <a:spcPct val="20000"/>
              </a:spcBef>
              <a:buFont typeface="Arial" panose="020B0604020202020204" pitchFamily="34" charset="0"/>
              <a:defRPr sz="2400">
                <a:solidFill>
                  <a:srgbClr val="50555A"/>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9pPr>
          </a:lstStyle>
          <a:p>
            <a:pPr eaLnBrk="1" hangingPunct="1">
              <a:lnSpc>
                <a:spcPts val="2700"/>
              </a:lnSpc>
              <a:buClr>
                <a:srgbClr val="0569B9"/>
              </a:buClr>
            </a:pPr>
            <a:r>
              <a:rPr lang="ga-IE" altLang="en-US" sz="1800" b="1" err="1">
                <a:solidFill>
                  <a:srgbClr val="0569B9"/>
                </a:solidFill>
                <a:latin typeface="Calibri"/>
                <a:ea typeface="Calibri"/>
                <a:cs typeface="Calibri"/>
              </a:rPr>
              <a:t>Pronounced</a:t>
            </a:r>
            <a:endParaRPr lang="ga-IE" altLang="en-US" sz="1800" b="1">
              <a:solidFill>
                <a:srgbClr val="0569B9"/>
              </a:solidFill>
              <a:latin typeface="Calibri"/>
              <a:ea typeface="Calibri"/>
              <a:cs typeface="Calibri"/>
            </a:endParaRPr>
          </a:p>
          <a:p>
            <a:pPr eaLnBrk="1" hangingPunct="1">
              <a:lnSpc>
                <a:spcPts val="2700"/>
              </a:lnSpc>
              <a:buClr>
                <a:srgbClr val="0569B9"/>
              </a:buClr>
            </a:pPr>
            <a:endParaRPr lang="ga-IE" altLang="en-US" sz="1800">
              <a:cs typeface="Calibri" panose="020F0502020204030204" pitchFamily="34" charset="0"/>
            </a:endParaRPr>
          </a:p>
          <a:p>
            <a:pPr eaLnBrk="1" hangingPunct="1">
              <a:lnSpc>
                <a:spcPts val="2700"/>
              </a:lnSpc>
              <a:buClr>
                <a:srgbClr val="0569B9"/>
              </a:buClr>
            </a:pPr>
            <a:r>
              <a:rPr lang="ga-IE" altLang="en-US" sz="1800" err="1">
                <a:latin typeface="Calibri"/>
                <a:ea typeface="Calibri"/>
                <a:cs typeface="Calibri"/>
              </a:rPr>
              <a:t>Modjin</a:t>
            </a:r>
            <a:r>
              <a:rPr lang="ga-IE" altLang="en-US" sz="1800">
                <a:latin typeface="Calibri"/>
                <a:ea typeface="Calibri"/>
                <a:cs typeface="Calibri"/>
              </a:rPr>
              <a:t> </a:t>
            </a:r>
            <a:r>
              <a:rPr lang="ga-IE" altLang="en-US" sz="1800" err="1">
                <a:latin typeface="Calibri"/>
                <a:ea typeface="Calibri"/>
                <a:cs typeface="Calibri"/>
              </a:rPr>
              <a:t>wah</a:t>
            </a:r>
            <a:endParaRPr lang="ga-IE" altLang="en-US" sz="1800" err="1">
              <a:ea typeface="Calibri"/>
              <a:cs typeface="Calibri" panose="020F0502020204030204" pitchFamily="34" charset="0"/>
            </a:endParaRPr>
          </a:p>
          <a:p>
            <a:pPr eaLnBrk="1" hangingPunct="1">
              <a:lnSpc>
                <a:spcPts val="2700"/>
              </a:lnSpc>
              <a:buClr>
                <a:srgbClr val="0569B9"/>
              </a:buClr>
            </a:pPr>
            <a:r>
              <a:rPr lang="ga-IE" altLang="en-US" sz="1800" err="1">
                <a:latin typeface="Calibri"/>
                <a:ea typeface="Calibri"/>
                <a:cs typeface="Calibri"/>
              </a:rPr>
              <a:t>Cod</a:t>
            </a:r>
            <a:r>
              <a:rPr lang="ga-IE" altLang="en-US" sz="1800">
                <a:latin typeface="Calibri"/>
                <a:ea typeface="Calibri"/>
                <a:cs typeface="Calibri"/>
              </a:rPr>
              <a:t> </a:t>
            </a:r>
            <a:r>
              <a:rPr lang="ga-IE" altLang="en-US" sz="1800" err="1">
                <a:latin typeface="Calibri"/>
                <a:ea typeface="Calibri"/>
                <a:cs typeface="Calibri"/>
              </a:rPr>
              <a:t>iss</a:t>
            </a:r>
            <a:r>
              <a:rPr lang="ga-IE" altLang="en-US" sz="1800">
                <a:latin typeface="Calibri"/>
                <a:ea typeface="Calibri"/>
                <a:cs typeface="Calibri"/>
              </a:rPr>
              <a:t> </a:t>
            </a:r>
            <a:r>
              <a:rPr lang="ga-IE" altLang="en-US" sz="1800" err="1">
                <a:latin typeface="Calibri"/>
                <a:ea typeface="Calibri"/>
                <a:cs typeface="Calibri"/>
              </a:rPr>
              <a:t>annim</a:t>
            </a:r>
            <a:r>
              <a:rPr lang="ga-IE" altLang="en-US" sz="1800">
                <a:latin typeface="Calibri"/>
                <a:ea typeface="Calibri"/>
                <a:cs typeface="Calibri"/>
              </a:rPr>
              <a:t> </a:t>
            </a:r>
            <a:r>
              <a:rPr lang="ga-IE" altLang="en-US" sz="1800" err="1">
                <a:latin typeface="Calibri"/>
                <a:ea typeface="Calibri"/>
                <a:cs typeface="Calibri"/>
              </a:rPr>
              <a:t>dwit</a:t>
            </a:r>
            <a:endParaRPr lang="ga-IE" altLang="en-US" sz="1800">
              <a:latin typeface="Calibri"/>
              <a:ea typeface="Calibri"/>
              <a:cs typeface="Calibri"/>
            </a:endParaRPr>
          </a:p>
          <a:p>
            <a:pPr eaLnBrk="1" hangingPunct="1">
              <a:lnSpc>
                <a:spcPts val="2700"/>
              </a:lnSpc>
              <a:buClr>
                <a:srgbClr val="0569B9"/>
              </a:buClr>
            </a:pPr>
            <a:r>
              <a:rPr lang="ga-IE" altLang="en-US" sz="1800" i="1" err="1">
                <a:latin typeface="Calibri"/>
                <a:ea typeface="Calibri"/>
                <a:cs typeface="Calibri"/>
              </a:rPr>
              <a:t>Eefa</a:t>
            </a:r>
            <a:r>
              <a:rPr lang="ga-IE" altLang="en-US" sz="1800" i="1">
                <a:latin typeface="Calibri"/>
                <a:ea typeface="Calibri"/>
                <a:cs typeface="Calibri"/>
              </a:rPr>
              <a:t> </a:t>
            </a:r>
            <a:r>
              <a:rPr lang="ga-IE" altLang="en-US" sz="1800">
                <a:latin typeface="Calibri"/>
                <a:ea typeface="Calibri"/>
                <a:cs typeface="Calibri"/>
              </a:rPr>
              <a:t>is </a:t>
            </a:r>
            <a:r>
              <a:rPr lang="ga-IE" altLang="en-US" sz="1800" err="1">
                <a:latin typeface="Calibri"/>
                <a:ea typeface="Calibri"/>
                <a:cs typeface="Calibri"/>
              </a:rPr>
              <a:t>annim</a:t>
            </a:r>
            <a:r>
              <a:rPr lang="ga-IE" altLang="en-US" sz="1800">
                <a:latin typeface="Calibri"/>
                <a:ea typeface="Calibri"/>
                <a:cs typeface="Calibri"/>
              </a:rPr>
              <a:t> </a:t>
            </a:r>
            <a:r>
              <a:rPr lang="ga-IE" altLang="en-US" sz="1800" err="1">
                <a:latin typeface="Calibri"/>
                <a:ea typeface="Calibri"/>
                <a:cs typeface="Calibri"/>
              </a:rPr>
              <a:t>dum</a:t>
            </a:r>
            <a:endParaRPr lang="ga-IE" altLang="en-US" sz="1800">
              <a:latin typeface="Calibri"/>
              <a:ea typeface="Calibri"/>
              <a:cs typeface="Calibri"/>
            </a:endParaRPr>
          </a:p>
          <a:p>
            <a:pPr eaLnBrk="1" hangingPunct="1">
              <a:lnSpc>
                <a:spcPts val="2700"/>
              </a:lnSpc>
              <a:buClr>
                <a:srgbClr val="0569B9"/>
              </a:buClr>
            </a:pPr>
            <a:r>
              <a:rPr lang="ga-IE" altLang="en-US" sz="1800" err="1">
                <a:latin typeface="Calibri"/>
                <a:ea typeface="Calibri"/>
                <a:cs typeface="Calibri"/>
              </a:rPr>
              <a:t>Kaed</a:t>
            </a:r>
            <a:r>
              <a:rPr lang="ga-IE" altLang="en-US" sz="1800">
                <a:latin typeface="Calibri"/>
                <a:ea typeface="Calibri"/>
                <a:cs typeface="Calibri"/>
              </a:rPr>
              <a:t> </a:t>
            </a:r>
            <a:r>
              <a:rPr lang="ga-IE" altLang="en-US" sz="1800" err="1">
                <a:latin typeface="Calibri"/>
                <a:ea typeface="Calibri"/>
                <a:cs typeface="Calibri"/>
              </a:rPr>
              <a:t>meela</a:t>
            </a:r>
            <a:r>
              <a:rPr lang="ga-IE" altLang="en-US" sz="1800">
                <a:latin typeface="Calibri"/>
                <a:ea typeface="Calibri"/>
                <a:cs typeface="Calibri"/>
              </a:rPr>
              <a:t> fail-</a:t>
            </a:r>
            <a:r>
              <a:rPr lang="ga-IE" altLang="en-US" sz="1800" err="1">
                <a:latin typeface="Calibri"/>
                <a:ea typeface="Calibri"/>
                <a:cs typeface="Calibri"/>
              </a:rPr>
              <a:t>cheh</a:t>
            </a:r>
            <a:r>
              <a:rPr lang="ga-IE" altLang="en-US" sz="1800">
                <a:latin typeface="Calibri"/>
                <a:ea typeface="Calibri"/>
                <a:cs typeface="Calibri"/>
              </a:rPr>
              <a:t> </a:t>
            </a:r>
            <a:r>
              <a:rPr lang="ga-IE" altLang="en-US" sz="1800" err="1">
                <a:latin typeface="Calibri"/>
                <a:ea typeface="Calibri"/>
                <a:cs typeface="Calibri"/>
              </a:rPr>
              <a:t>row-itt</a:t>
            </a:r>
            <a:endParaRPr lang="ga-IE" altLang="en-US" sz="1800">
              <a:latin typeface="Calibri"/>
              <a:ea typeface="Calibri"/>
              <a:cs typeface="Calibri"/>
            </a:endParaRPr>
          </a:p>
          <a:p>
            <a:pPr eaLnBrk="1" hangingPunct="1">
              <a:lnSpc>
                <a:spcPts val="2700"/>
              </a:lnSpc>
              <a:buClr>
                <a:srgbClr val="0569B9"/>
              </a:buClr>
            </a:pPr>
            <a:r>
              <a:rPr lang="ga-IE" altLang="en-US" sz="1800">
                <a:latin typeface="Calibri"/>
                <a:ea typeface="Calibri"/>
                <a:cs typeface="Calibri"/>
              </a:rPr>
              <a:t>Cun-</a:t>
            </a:r>
            <a:r>
              <a:rPr lang="ga-IE" altLang="en-US" sz="1800" err="1">
                <a:latin typeface="Calibri"/>
                <a:ea typeface="Calibri"/>
                <a:cs typeface="Calibri"/>
              </a:rPr>
              <a:t>us</a:t>
            </a:r>
            <a:r>
              <a:rPr lang="ga-IE" altLang="en-US" sz="1800">
                <a:latin typeface="Calibri"/>
                <a:ea typeface="Calibri"/>
                <a:cs typeface="Calibri"/>
              </a:rPr>
              <a:t> </a:t>
            </a:r>
            <a:r>
              <a:rPr lang="ga-IE" altLang="en-US" sz="1800" err="1">
                <a:latin typeface="Calibri"/>
                <a:ea typeface="Calibri"/>
                <a:cs typeface="Calibri"/>
              </a:rPr>
              <a:t>ah-taw</a:t>
            </a:r>
            <a:r>
              <a:rPr lang="ga-IE" altLang="en-US" sz="1800">
                <a:latin typeface="Calibri"/>
                <a:ea typeface="Calibri"/>
                <a:cs typeface="Calibri"/>
              </a:rPr>
              <a:t> </a:t>
            </a:r>
            <a:r>
              <a:rPr lang="ga-IE" altLang="en-US" sz="1800" err="1">
                <a:latin typeface="Calibri"/>
                <a:ea typeface="Calibri"/>
                <a:cs typeface="Calibri"/>
              </a:rPr>
              <a:t>too</a:t>
            </a:r>
            <a:endParaRPr lang="ga-IE" altLang="en-US" sz="1800" err="1">
              <a:ea typeface="Calibri"/>
              <a:cs typeface="Calibri" panose="020F0502020204030204" pitchFamily="34" charset="0"/>
            </a:endParaRPr>
          </a:p>
          <a:p>
            <a:pPr eaLnBrk="1" hangingPunct="1">
              <a:lnSpc>
                <a:spcPts val="2700"/>
              </a:lnSpc>
              <a:buClr>
                <a:srgbClr val="0569B9"/>
              </a:buClr>
            </a:pPr>
            <a:r>
              <a:rPr lang="ga-IE" altLang="en-US" sz="1800" err="1">
                <a:latin typeface="Calibri"/>
                <a:ea typeface="Calibri"/>
                <a:cs typeface="Calibri"/>
              </a:rPr>
              <a:t>Taw</a:t>
            </a:r>
            <a:r>
              <a:rPr lang="ga-IE" altLang="en-US" sz="1800">
                <a:latin typeface="Calibri"/>
                <a:ea typeface="Calibri"/>
                <a:cs typeface="Calibri"/>
              </a:rPr>
              <a:t> </a:t>
            </a:r>
            <a:r>
              <a:rPr lang="ga-IE" altLang="en-US" sz="1800" err="1">
                <a:latin typeface="Calibri"/>
                <a:ea typeface="Calibri"/>
                <a:cs typeface="Calibri"/>
              </a:rPr>
              <a:t>may</a:t>
            </a:r>
            <a:r>
              <a:rPr lang="ga-IE" altLang="en-US" sz="1800">
                <a:latin typeface="Calibri"/>
                <a:ea typeface="Calibri"/>
                <a:cs typeface="Calibri"/>
              </a:rPr>
              <a:t> g</a:t>
            </a:r>
            <a:r>
              <a:rPr lang="en-IE" altLang="en-US" sz="1800">
                <a:latin typeface="Calibri"/>
                <a:ea typeface="Calibri"/>
                <a:cs typeface="Calibri"/>
              </a:rPr>
              <a:t>uh</a:t>
            </a:r>
            <a:r>
              <a:rPr lang="ga-IE" altLang="en-US" sz="1800">
                <a:latin typeface="Calibri"/>
                <a:ea typeface="Calibri"/>
                <a:cs typeface="Calibri"/>
              </a:rPr>
              <a:t> </a:t>
            </a:r>
            <a:r>
              <a:rPr lang="ga-IE" altLang="en-US" sz="1800" err="1">
                <a:latin typeface="Calibri"/>
                <a:ea typeface="Calibri"/>
                <a:cs typeface="Calibri"/>
              </a:rPr>
              <a:t>mot</a:t>
            </a:r>
            <a:endParaRPr lang="ga-IE" altLang="en-US" sz="1800">
              <a:latin typeface="Calibri"/>
              <a:ea typeface="Calibri"/>
              <a:cs typeface="Calibri"/>
            </a:endParaRPr>
          </a:p>
          <a:p>
            <a:pPr eaLnBrk="1" hangingPunct="1">
              <a:lnSpc>
                <a:spcPts val="2700"/>
              </a:lnSpc>
              <a:buClr>
                <a:srgbClr val="0569B9"/>
              </a:buClr>
            </a:pPr>
            <a:r>
              <a:rPr lang="ga-IE" altLang="en-US" sz="1800" err="1">
                <a:latin typeface="Calibri"/>
                <a:ea typeface="Calibri"/>
                <a:cs typeface="Calibri"/>
              </a:rPr>
              <a:t>Dee-ah</a:t>
            </a:r>
            <a:r>
              <a:rPr lang="ga-IE" altLang="en-US" sz="1800">
                <a:latin typeface="Calibri"/>
                <a:ea typeface="Calibri"/>
                <a:cs typeface="Calibri"/>
              </a:rPr>
              <a:t> g</a:t>
            </a:r>
            <a:r>
              <a:rPr lang="en-IE" altLang="en-US" sz="1800">
                <a:latin typeface="Calibri"/>
                <a:ea typeface="Calibri"/>
                <a:cs typeface="Calibri"/>
              </a:rPr>
              <a:t>wit</a:t>
            </a:r>
            <a:endParaRPr lang="ga-IE" altLang="en-US" sz="1800">
              <a:latin typeface="Calibri"/>
              <a:ea typeface="Calibri"/>
              <a:cs typeface="Calibri"/>
            </a:endParaRPr>
          </a:p>
          <a:p>
            <a:pPr eaLnBrk="1" hangingPunct="1">
              <a:lnSpc>
                <a:spcPts val="2700"/>
              </a:lnSpc>
              <a:buClr>
                <a:srgbClr val="0569B9"/>
              </a:buClr>
            </a:pPr>
            <a:r>
              <a:rPr lang="ga-IE" altLang="en-US" sz="1800" err="1">
                <a:latin typeface="Calibri"/>
                <a:ea typeface="Calibri"/>
                <a:cs typeface="Calibri"/>
              </a:rPr>
              <a:t>Guh</a:t>
            </a:r>
            <a:r>
              <a:rPr lang="ga-IE" altLang="en-US" sz="1800">
                <a:latin typeface="Calibri"/>
                <a:ea typeface="Calibri"/>
                <a:cs typeface="Calibri"/>
              </a:rPr>
              <a:t> </a:t>
            </a:r>
            <a:r>
              <a:rPr lang="ga-IE" altLang="en-US" sz="1800" err="1">
                <a:latin typeface="Calibri"/>
                <a:ea typeface="Calibri"/>
                <a:cs typeface="Calibri"/>
              </a:rPr>
              <a:t>rev</a:t>
            </a:r>
            <a:r>
              <a:rPr lang="ga-IE" altLang="en-US" sz="1800">
                <a:latin typeface="Calibri"/>
                <a:ea typeface="Calibri"/>
                <a:cs typeface="Calibri"/>
              </a:rPr>
              <a:t> </a:t>
            </a:r>
            <a:r>
              <a:rPr lang="ga-IE" altLang="en-US" sz="1800" err="1">
                <a:latin typeface="Calibri"/>
                <a:ea typeface="Calibri"/>
                <a:cs typeface="Calibri"/>
              </a:rPr>
              <a:t>mah</a:t>
            </a:r>
            <a:r>
              <a:rPr lang="ga-IE" altLang="en-US" sz="1800">
                <a:latin typeface="Calibri"/>
                <a:ea typeface="Calibri"/>
                <a:cs typeface="Calibri"/>
              </a:rPr>
              <a:t> </a:t>
            </a:r>
            <a:r>
              <a:rPr lang="ga-IE" altLang="en-US" sz="1800" err="1">
                <a:latin typeface="Calibri"/>
                <a:ea typeface="Calibri"/>
                <a:cs typeface="Calibri"/>
              </a:rPr>
              <a:t>agut</a:t>
            </a:r>
            <a:endParaRPr lang="ga-IE" altLang="en-US" sz="1800">
              <a:latin typeface="Calibri"/>
              <a:ea typeface="Calibri"/>
              <a:cs typeface="Calibri"/>
            </a:endParaRPr>
          </a:p>
          <a:p>
            <a:pPr eaLnBrk="1" hangingPunct="1">
              <a:lnSpc>
                <a:spcPts val="2700"/>
              </a:lnSpc>
              <a:buClr>
                <a:srgbClr val="0569B9"/>
              </a:buClr>
            </a:pPr>
            <a:r>
              <a:rPr lang="ga-IE" altLang="en-US" sz="1800" err="1">
                <a:latin typeface="Calibri"/>
                <a:ea typeface="Calibri"/>
                <a:cs typeface="Calibri"/>
              </a:rPr>
              <a:t>Slawn</a:t>
            </a:r>
            <a:endParaRPr lang="en-IE" altLang="en-US" sz="1800" err="1">
              <a:latin typeface="Calibri"/>
              <a:ea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26B8E19-3945-926C-A03E-037DA0A07F15}"/>
              </a:ext>
            </a:extLst>
          </p:cNvPr>
          <p:cNvSpPr txBox="1"/>
          <p:nvPr/>
        </p:nvSpPr>
        <p:spPr>
          <a:xfrm>
            <a:off x="474663" y="6567488"/>
            <a:ext cx="2187575" cy="138112"/>
          </a:xfrm>
          <a:prstGeom prst="rect">
            <a:avLst/>
          </a:prstGeom>
          <a:noFill/>
        </p:spPr>
        <p:txBody>
          <a:bodyPr wrap="none" lIns="0" tIns="0" rIns="0" bIns="0">
            <a:spAutoFit/>
          </a:bodyPr>
          <a:lstStyle/>
          <a:p>
            <a:pPr defTabSz="914377" eaLnBrk="1" fontAlgn="auto" hangingPunct="1">
              <a:spcBef>
                <a:spcPts val="0"/>
              </a:spcBef>
              <a:spcAft>
                <a:spcPts val="0"/>
              </a:spcAft>
              <a:defRPr/>
            </a:pPr>
            <a:r>
              <a:rPr lang="en-US" sz="900" spc="-10">
                <a:solidFill>
                  <a:schemeClr val="bg1"/>
                </a:solidFill>
                <a:latin typeface="+mn-lt"/>
              </a:rPr>
              <a:t>Trinity College Dublin, The University of Dublin</a:t>
            </a:r>
            <a:endParaRPr lang="en-GB" sz="900" spc="-10">
              <a:solidFill>
                <a:schemeClr val="bg1"/>
              </a:solidFill>
              <a:latin typeface="+mn-lt"/>
            </a:endParaRPr>
          </a:p>
        </p:txBody>
      </p:sp>
      <p:sp>
        <p:nvSpPr>
          <p:cNvPr id="90115" name="Slide Number Placeholder 3">
            <a:extLst>
              <a:ext uri="{FF2B5EF4-FFF2-40B4-BE49-F238E27FC236}">
                <a16:creationId xmlns:a16="http://schemas.microsoft.com/office/drawing/2014/main" id="{74D0CC89-6181-86EA-08CA-3487ACA21FCA}"/>
              </a:ext>
            </a:extLst>
          </p:cNvPr>
          <p:cNvSpPr>
            <a:spLocks noGrp="1" noChangeArrowheads="1"/>
          </p:cNvSpPr>
          <p:nvPr>
            <p:ph type="sldNum" sz="quarter" idx="14"/>
          </p:nvPr>
        </p:nvSpPr>
        <p:spPr bwMode="auto">
          <a:xfrm>
            <a:off x="11466513" y="6513513"/>
            <a:ext cx="290512" cy="192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defTabSz="912813" fontAlgn="base">
              <a:spcBef>
                <a:spcPct val="0"/>
              </a:spcBef>
              <a:spcAft>
                <a:spcPct val="0"/>
              </a:spcAft>
            </a:pPr>
            <a:fld id="{A89ECE1E-DA7F-47A2-B639-43CDDC15A91B}" type="slidenum">
              <a:rPr lang="en-GB" altLang="en-US" smtClean="0">
                <a:solidFill>
                  <a:schemeClr val="bg1"/>
                </a:solidFill>
              </a:rPr>
              <a:pPr defTabSz="912813" fontAlgn="base">
                <a:spcBef>
                  <a:spcPct val="0"/>
                </a:spcBef>
                <a:spcAft>
                  <a:spcPct val="0"/>
                </a:spcAft>
              </a:pPr>
              <a:t>5</a:t>
            </a:fld>
            <a:endParaRPr lang="en-GB" altLang="en-US">
              <a:solidFill>
                <a:schemeClr val="bg1"/>
              </a:solidFill>
            </a:endParaRPr>
          </a:p>
        </p:txBody>
      </p:sp>
      <p:sp>
        <p:nvSpPr>
          <p:cNvPr id="90116" name="Title 2" hidden="1">
            <a:extLst>
              <a:ext uri="{FF2B5EF4-FFF2-40B4-BE49-F238E27FC236}">
                <a16:creationId xmlns:a16="http://schemas.microsoft.com/office/drawing/2014/main" id="{65E71152-D153-B75B-10BC-8D1C7521E804}"/>
              </a:ext>
            </a:extLst>
          </p:cNvPr>
          <p:cNvSpPr>
            <a:spLocks noGrp="1" noChangeArrowheads="1"/>
          </p:cNvSpPr>
          <p:nvPr>
            <p:ph type="title" idx="4294967295"/>
          </p:nvPr>
        </p:nvSpPr>
        <p:spPr/>
        <p:txBody>
          <a:bodyPr/>
          <a:lstStyle/>
          <a:p>
            <a:pPr eaLnBrk="1" hangingPunct="1"/>
            <a:r>
              <a:rPr lang="en-US" altLang="en-US"/>
              <a:t>Image Slide</a:t>
            </a:r>
          </a:p>
        </p:txBody>
      </p:sp>
      <p:pic>
        <p:nvPicPr>
          <p:cNvPr id="90117" name="Picture Placeholder 6">
            <a:extLst>
              <a:ext uri="{FF2B5EF4-FFF2-40B4-BE49-F238E27FC236}">
                <a16:creationId xmlns:a16="http://schemas.microsoft.com/office/drawing/2014/main" id="{DCD5621E-5C01-197D-9DA9-D7CA13CFC18B}"/>
              </a:ext>
            </a:extLst>
          </p:cNvPr>
          <p:cNvPicPr>
            <a:picLocks noGrp="1" noChangeAspect="1" noChangeArrowheads="1"/>
          </p:cNvPicPr>
          <p:nvPr>
            <p:ph type="pic" sz="quarter" idx="4294967295"/>
          </p:nvPr>
        </p:nvPicPr>
        <p:blipFill>
          <a:blip r:embed="rId3">
            <a:extLst>
              <a:ext uri="{28A0092B-C50C-407E-A947-70E740481C1C}">
                <a14:useLocalDpi xmlns:a14="http://schemas.microsoft.com/office/drawing/2010/main" val="0"/>
              </a:ext>
            </a:extLst>
          </a:blip>
          <a:srcRect t="14630" b="14630"/>
          <a:stretch>
            <a:fillRect/>
          </a:stretch>
        </p:blipFill>
        <p:spPr>
          <a:xfrm>
            <a:off x="0" y="0"/>
            <a:ext cx="12192000" cy="6858000"/>
          </a:xfrm>
        </p:spPr>
      </p:pic>
      <p:sp>
        <p:nvSpPr>
          <p:cNvPr id="90118" name="Title 1">
            <a:extLst>
              <a:ext uri="{FF2B5EF4-FFF2-40B4-BE49-F238E27FC236}">
                <a16:creationId xmlns:a16="http://schemas.microsoft.com/office/drawing/2014/main" id="{19BF10D2-ECB2-6BE9-A038-A03853F335F2}"/>
              </a:ext>
            </a:extLst>
          </p:cNvPr>
          <p:cNvSpPr txBox="1">
            <a:spLocks noChangeArrowheads="1"/>
          </p:cNvSpPr>
          <p:nvPr/>
        </p:nvSpPr>
        <p:spPr bwMode="auto">
          <a:xfrm>
            <a:off x="631825" y="541338"/>
            <a:ext cx="5148263"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700"/>
              </a:lnSpc>
            </a:pPr>
            <a:r>
              <a:rPr lang="en-US" altLang="en-US" sz="3200">
                <a:solidFill>
                  <a:schemeClr val="bg2"/>
                </a:solidFill>
              </a:rPr>
              <a:t>Global Room </a:t>
            </a:r>
          </a:p>
          <a:p>
            <a:pPr eaLnBrk="1" hangingPunct="1">
              <a:lnSpc>
                <a:spcPts val="3700"/>
              </a:lnSpc>
            </a:pPr>
            <a:r>
              <a:rPr lang="en-US" altLang="en-US" sz="3200">
                <a:solidFill>
                  <a:schemeClr val="bg2"/>
                </a:solidFill>
              </a:rPr>
              <a:t>Student Space and </a:t>
            </a:r>
          </a:p>
          <a:p>
            <a:pPr eaLnBrk="1" hangingPunct="1">
              <a:lnSpc>
                <a:spcPts val="3700"/>
              </a:lnSpc>
            </a:pPr>
            <a:r>
              <a:rPr lang="en-US" altLang="en-US" sz="3200">
                <a:solidFill>
                  <a:schemeClr val="bg2"/>
                </a:solidFill>
              </a:rPr>
              <a:t>International Student</a:t>
            </a:r>
          </a:p>
          <a:p>
            <a:pPr eaLnBrk="1" hangingPunct="1">
              <a:lnSpc>
                <a:spcPts val="3700"/>
              </a:lnSpc>
            </a:pPr>
            <a:r>
              <a:rPr lang="en-US" altLang="en-US" sz="3200">
                <a:solidFill>
                  <a:schemeClr val="bg2"/>
                </a:solidFill>
              </a:rPr>
              <a:t>Support Hub</a:t>
            </a:r>
            <a:endParaRPr lang="en-GB" altLang="en-US" sz="3200">
              <a:solidFill>
                <a:schemeClr val="bg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5B8E949-5D0A-4AC8-BF4B-D7F796E63D75}"/>
              </a:ext>
            </a:extLst>
          </p:cNvPr>
          <p:cNvSpPr txBox="1"/>
          <p:nvPr/>
        </p:nvSpPr>
        <p:spPr>
          <a:xfrm>
            <a:off x="475343" y="6566849"/>
            <a:ext cx="2095189" cy="276999"/>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defTabSz="914354" rtl="0" eaLnBrk="1" fontAlgn="auto" latinLnBrk="0" hangingPunct="1">
              <a:lnSpc>
                <a:spcPct val="100000"/>
              </a:lnSpc>
              <a:spcBef>
                <a:spcPts val="0"/>
              </a:spcBef>
              <a:spcAft>
                <a:spcPts val="0"/>
              </a:spcAft>
              <a:buClrTx/>
              <a:buSzTx/>
              <a:buFont typeface="Arial"/>
              <a:buNone/>
              <a:tabLst/>
              <a:defRPr/>
            </a:pPr>
            <a:r>
              <a:rPr kumimoji="0" lang="en-US" sz="900" b="0" i="0" u="none" strike="noStrike" kern="1200" cap="none" spc="-11" normalizeH="0" baseline="0" noProof="0">
                <a:ln>
                  <a:noFill/>
                </a:ln>
                <a:solidFill>
                  <a:prstClr val="white"/>
                </a:solidFill>
                <a:effectLst/>
                <a:uLnTx/>
                <a:uFillTx/>
                <a:latin typeface="Calibri"/>
                <a:ea typeface="+mn-ea"/>
                <a:cs typeface="Arial"/>
                <a:sym typeface="Arial"/>
              </a:rPr>
              <a:t>Trinity College Dublin, The University of Dublin</a:t>
            </a:r>
            <a:endParaRPr kumimoji="0" lang="en-GB" sz="900" b="0" i="0" u="none" strike="noStrike" kern="1200" cap="none" spc="-11" normalizeH="0" baseline="0" noProof="0">
              <a:ln>
                <a:noFill/>
              </a:ln>
              <a:solidFill>
                <a:prstClr val="white"/>
              </a:solidFill>
              <a:effectLst/>
              <a:uLnTx/>
              <a:uFillTx/>
              <a:latin typeface="Calibri"/>
              <a:ea typeface="+mn-ea"/>
              <a:cs typeface="Arial"/>
              <a:sym typeface="Arial"/>
            </a:endParaRPr>
          </a:p>
        </p:txBody>
      </p:sp>
      <p:sp>
        <p:nvSpPr>
          <p:cNvPr id="5" name="Slide Number Placeholder 3">
            <a:extLst>
              <a:ext uri="{FF2B5EF4-FFF2-40B4-BE49-F238E27FC236}">
                <a16:creationId xmlns:a16="http://schemas.microsoft.com/office/drawing/2014/main" id="{2B1CE1CF-5F16-40BF-8810-2DABDB6654E9}"/>
              </a:ext>
            </a:extLst>
          </p:cNvPr>
          <p:cNvSpPr>
            <a:spLocks noGrp="1"/>
          </p:cNvSpPr>
          <p:nvPr>
            <p:ph type="sldNum" sz="quarter" idx="12"/>
          </p:nvPr>
        </p:nvSpPr>
        <p:spPr>
          <a:xfrm>
            <a:off x="11466741" y="6513486"/>
            <a:ext cx="290100" cy="191861"/>
          </a:xfr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489" b="0" i="0" u="none" strike="noStrike" cap="none">
                <a:solidFill>
                  <a:srgbClr val="000000"/>
                </a:solidFill>
                <a:latin typeface="Arial"/>
                <a:ea typeface="Arial"/>
                <a:cs typeface="Arial"/>
                <a:sym typeface="Arial"/>
              </a:defRPr>
            </a:lvl9pPr>
          </a:lstStyle>
          <a:p>
            <a:pPr marL="0" marR="0" lvl="0" indent="0" algn="l" defTabSz="914354" rtl="0" eaLnBrk="1" fontAlgn="auto" latinLnBrk="0" hangingPunct="1">
              <a:lnSpc>
                <a:spcPct val="100000"/>
              </a:lnSpc>
              <a:spcBef>
                <a:spcPts val="0"/>
              </a:spcBef>
              <a:spcAft>
                <a:spcPts val="0"/>
              </a:spcAft>
              <a:buClrTx/>
              <a:buSzTx/>
              <a:buFont typeface="Arial"/>
              <a:buNone/>
              <a:tabLst/>
              <a:defRPr/>
            </a:pPr>
            <a:fld id="{DDBE135E-2566-4748-853C-8A3B78F0FB00}" type="slidenum">
              <a:rPr kumimoji="0" lang="en-GB" sz="2489" b="0" i="0" u="none" strike="noStrike" kern="1200" cap="none" spc="0" normalizeH="0" baseline="0" noProof="0">
                <a:ln>
                  <a:noFill/>
                </a:ln>
                <a:solidFill>
                  <a:prstClr val="white"/>
                </a:solidFill>
                <a:effectLst/>
                <a:uLnTx/>
                <a:uFillTx/>
                <a:latin typeface="Calibri"/>
                <a:ea typeface="+mn-ea"/>
                <a:cs typeface="Arial"/>
                <a:sym typeface="Arial"/>
              </a:rPr>
              <a:pPr marL="0" marR="0" lvl="0" indent="0" algn="l" defTabSz="914354" rtl="0" eaLnBrk="1" fontAlgn="auto" latinLnBrk="0" hangingPunct="1">
                <a:lnSpc>
                  <a:spcPct val="100000"/>
                </a:lnSpc>
                <a:spcBef>
                  <a:spcPts val="0"/>
                </a:spcBef>
                <a:spcAft>
                  <a:spcPts val="0"/>
                </a:spcAft>
                <a:buClrTx/>
                <a:buSzTx/>
                <a:buFont typeface="Arial"/>
                <a:buNone/>
                <a:tabLst/>
                <a:defRPr/>
              </a:pPr>
              <a:t>6</a:t>
            </a:fld>
            <a:endParaRPr kumimoji="0" lang="en-GB" sz="2489" b="0" i="0" u="none" strike="noStrike" kern="1200" cap="none" spc="0" normalizeH="0" baseline="0" noProof="0">
              <a:ln>
                <a:noFill/>
              </a:ln>
              <a:solidFill>
                <a:prstClr val="white"/>
              </a:solidFill>
              <a:effectLst/>
              <a:uLnTx/>
              <a:uFillTx/>
              <a:latin typeface="Calibri"/>
              <a:ea typeface="+mn-ea"/>
              <a:cs typeface="Arial"/>
              <a:sym typeface="Arial"/>
            </a:endParaRPr>
          </a:p>
        </p:txBody>
      </p:sp>
      <p:sp>
        <p:nvSpPr>
          <p:cNvPr id="3" name="Title 2" hidden="1">
            <a:extLst>
              <a:ext uri="{FF2B5EF4-FFF2-40B4-BE49-F238E27FC236}">
                <a16:creationId xmlns:a16="http://schemas.microsoft.com/office/drawing/2014/main" id="{F4244E05-CB9E-2545-A94C-1ADD33B30395}"/>
              </a:ext>
            </a:extLst>
          </p:cNvPr>
          <p:cNvSpPr>
            <a:spLocks noGrp="1"/>
          </p:cNvSpPr>
          <p:nvPr>
            <p:ph type="title" idx="4294967295"/>
          </p:nvPr>
        </p:nvSpPr>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a:t>Image Slide</a:t>
            </a:r>
          </a:p>
        </p:txBody>
      </p:sp>
      <p:pic>
        <p:nvPicPr>
          <p:cNvPr id="8" name="Picture Placeholder 6"/>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14630" b="14630"/>
          <a:stretch>
            <a:fillRect/>
          </a:stretch>
        </p:blipFill>
        <p:spPr>
          <a:xfrm>
            <a:off x="0" y="0"/>
            <a:ext cx="12192000" cy="6858000"/>
          </a:xfrm>
        </p:spPr>
      </p:pic>
      <p:sp>
        <p:nvSpPr>
          <p:cNvPr id="11" name="Title 1">
            <a:extLst>
              <a:ext uri="{FF2B5EF4-FFF2-40B4-BE49-F238E27FC236}">
                <a16:creationId xmlns:a16="http://schemas.microsoft.com/office/drawing/2014/main" id="{511B1C5F-8A2D-4E61-8C64-04A5169390D2}"/>
              </a:ext>
            </a:extLst>
          </p:cNvPr>
          <p:cNvSpPr txBox="1">
            <a:spLocks/>
          </p:cNvSpPr>
          <p:nvPr/>
        </p:nvSpPr>
        <p:spPr>
          <a:xfrm>
            <a:off x="631825" y="540738"/>
            <a:ext cx="5148379" cy="101297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defTabSz="914354" rtl="0" eaLnBrk="1" fontAlgn="auto" latinLnBrk="0" hangingPunct="1">
              <a:lnSpc>
                <a:spcPts val="3700"/>
              </a:lnSpc>
              <a:spcBef>
                <a:spcPts val="0"/>
              </a:spcBef>
              <a:spcAft>
                <a:spcPts val="0"/>
              </a:spcAft>
              <a:buClrTx/>
              <a:buSzTx/>
              <a:buFont typeface="Arial"/>
              <a:buNone/>
              <a:tabLst/>
              <a:defRPr/>
            </a:pPr>
            <a:r>
              <a:rPr kumimoji="0" lang="en-US" sz="3000" b="0" i="0" u="none" strike="noStrike" kern="1200" cap="none" spc="0" normalizeH="0" baseline="0" noProof="0">
                <a:ln>
                  <a:noFill/>
                </a:ln>
                <a:solidFill>
                  <a:srgbClr val="FFFFFF"/>
                </a:solidFill>
                <a:effectLst/>
                <a:uLnTx/>
                <a:uFillTx/>
                <a:latin typeface="Calibri"/>
                <a:cs typeface="Arial"/>
                <a:sym typeface="Arial"/>
              </a:rPr>
              <a:t>Global Room </a:t>
            </a:r>
          </a:p>
          <a:p>
            <a:pPr marL="0" marR="0" lvl="0" indent="0" algn="l" defTabSz="914354" rtl="0" eaLnBrk="1" fontAlgn="auto" latinLnBrk="0" hangingPunct="1">
              <a:lnSpc>
                <a:spcPts val="3700"/>
              </a:lnSpc>
              <a:spcBef>
                <a:spcPts val="0"/>
              </a:spcBef>
              <a:spcAft>
                <a:spcPts val="0"/>
              </a:spcAft>
              <a:buClrTx/>
              <a:buSzTx/>
              <a:buFont typeface="Arial"/>
              <a:buNone/>
              <a:tabLst/>
              <a:defRPr/>
            </a:pPr>
            <a:r>
              <a:rPr kumimoji="0" lang="en-US" sz="3000" b="0" i="0" u="none" strike="noStrike" kern="1200" cap="none" spc="0" normalizeH="0" baseline="0" noProof="0">
                <a:ln>
                  <a:noFill/>
                </a:ln>
                <a:solidFill>
                  <a:srgbClr val="FFFFFF"/>
                </a:solidFill>
                <a:effectLst/>
                <a:uLnTx/>
                <a:uFillTx/>
                <a:latin typeface="Calibri"/>
                <a:cs typeface="Arial"/>
                <a:sym typeface="Arial"/>
              </a:rPr>
              <a:t>Student Space and </a:t>
            </a:r>
          </a:p>
          <a:p>
            <a:pPr marL="0" marR="0" lvl="0" indent="0" algn="l" defTabSz="914354" rtl="0" eaLnBrk="1" fontAlgn="auto" latinLnBrk="0" hangingPunct="1">
              <a:lnSpc>
                <a:spcPts val="3700"/>
              </a:lnSpc>
              <a:spcBef>
                <a:spcPts val="0"/>
              </a:spcBef>
              <a:spcAft>
                <a:spcPts val="0"/>
              </a:spcAft>
              <a:buClrTx/>
              <a:buSzTx/>
              <a:buFont typeface="Arial"/>
              <a:buNone/>
              <a:tabLst/>
              <a:defRPr/>
            </a:pPr>
            <a:r>
              <a:rPr kumimoji="0" lang="en-US" sz="3000" b="0" i="0" u="none" strike="noStrike" kern="1200" cap="none" spc="0" normalizeH="0" baseline="0" noProof="0">
                <a:ln>
                  <a:noFill/>
                </a:ln>
                <a:solidFill>
                  <a:srgbClr val="FFFFFF"/>
                </a:solidFill>
                <a:effectLst/>
                <a:uLnTx/>
                <a:uFillTx/>
                <a:latin typeface="Calibri"/>
                <a:cs typeface="Arial"/>
                <a:sym typeface="Arial"/>
              </a:rPr>
              <a:t>International Student</a:t>
            </a:r>
          </a:p>
          <a:p>
            <a:pPr marL="0" marR="0" lvl="0" indent="0" algn="l" defTabSz="914354" rtl="0" eaLnBrk="1" fontAlgn="auto" latinLnBrk="0" hangingPunct="1">
              <a:lnSpc>
                <a:spcPts val="3700"/>
              </a:lnSpc>
              <a:spcBef>
                <a:spcPts val="0"/>
              </a:spcBef>
              <a:spcAft>
                <a:spcPts val="0"/>
              </a:spcAft>
              <a:buClrTx/>
              <a:buSzTx/>
              <a:buFont typeface="Arial"/>
              <a:buNone/>
              <a:tabLst/>
              <a:defRPr/>
            </a:pPr>
            <a:r>
              <a:rPr kumimoji="0" lang="en-US" sz="3000" b="0" i="0" u="none" strike="noStrike" kern="1200" cap="none" spc="0" normalizeH="0" baseline="0" noProof="0">
                <a:ln>
                  <a:noFill/>
                </a:ln>
                <a:solidFill>
                  <a:srgbClr val="FFFFFF"/>
                </a:solidFill>
                <a:effectLst/>
                <a:uLnTx/>
                <a:uFillTx/>
                <a:latin typeface="Calibri"/>
                <a:cs typeface="Arial"/>
                <a:sym typeface="Arial"/>
              </a:rPr>
              <a:t>Support Hub</a:t>
            </a:r>
            <a:endParaRPr kumimoji="0" lang="en-GB" sz="3000" b="0" i="0" u="none" strike="noStrike" kern="1200" cap="none" spc="0" normalizeH="0" baseline="0" noProof="0">
              <a:ln>
                <a:noFill/>
              </a:ln>
              <a:solidFill>
                <a:srgbClr val="FFFFFF"/>
              </a:solidFill>
              <a:effectLst/>
              <a:uLnTx/>
              <a:uFillTx/>
              <a:latin typeface="Calibri"/>
              <a:cs typeface="Arial"/>
              <a:sym typeface="Arial"/>
            </a:endParaRPr>
          </a:p>
        </p:txBody>
      </p:sp>
      <p:pic>
        <p:nvPicPr>
          <p:cNvPr id="7" name="Picture 6">
            <a:extLst>
              <a:ext uri="{FF2B5EF4-FFF2-40B4-BE49-F238E27FC236}">
                <a16:creationId xmlns:a16="http://schemas.microsoft.com/office/drawing/2014/main" id="{56F9A922-1ED2-9473-9771-9B18524069DB}"/>
              </a:ext>
            </a:extLst>
          </p:cNvPr>
          <p:cNvPicPr>
            <a:picLocks noChangeAspect="1"/>
          </p:cNvPicPr>
          <p:nvPr/>
        </p:nvPicPr>
        <p:blipFill>
          <a:blip r:embed="rId4"/>
          <a:stretch>
            <a:fillRect/>
          </a:stretch>
        </p:blipFill>
        <p:spPr>
          <a:xfrm>
            <a:off x="0" y="-14151"/>
            <a:ext cx="12192000" cy="6857999"/>
          </a:xfrm>
          <a:prstGeom prst="rect">
            <a:avLst/>
          </a:prstGeom>
        </p:spPr>
      </p:pic>
      <p:pic>
        <p:nvPicPr>
          <p:cNvPr id="4" name="Picture 3" descr="A group of people sitting at a table&#10;&#10;AI-generated content may be incorrect.">
            <a:extLst>
              <a:ext uri="{FF2B5EF4-FFF2-40B4-BE49-F238E27FC236}">
                <a16:creationId xmlns:a16="http://schemas.microsoft.com/office/drawing/2014/main" id="{4E4F5C9D-EE6E-091D-7C90-3BF28AAF47A2}"/>
              </a:ext>
            </a:extLst>
          </p:cNvPr>
          <p:cNvPicPr>
            <a:picLocks noChangeAspect="1"/>
          </p:cNvPicPr>
          <p:nvPr/>
        </p:nvPicPr>
        <p:blipFill>
          <a:blip r:embed="rId5"/>
          <a:stretch>
            <a:fillRect/>
          </a:stretch>
        </p:blipFill>
        <p:spPr>
          <a:xfrm>
            <a:off x="292775" y="158151"/>
            <a:ext cx="4647808" cy="6541699"/>
          </a:xfrm>
          <a:prstGeom prst="rect">
            <a:avLst/>
          </a:prstGeom>
        </p:spPr>
      </p:pic>
      <p:pic>
        <p:nvPicPr>
          <p:cNvPr id="13" name="Picture 12">
            <a:extLst>
              <a:ext uri="{FF2B5EF4-FFF2-40B4-BE49-F238E27FC236}">
                <a16:creationId xmlns:a16="http://schemas.microsoft.com/office/drawing/2014/main" id="{8DB5644D-F9A9-DD9C-62C9-8B26B65A3840}"/>
              </a:ext>
            </a:extLst>
          </p:cNvPr>
          <p:cNvPicPr>
            <a:picLocks noChangeAspect="1"/>
          </p:cNvPicPr>
          <p:nvPr/>
        </p:nvPicPr>
        <p:blipFill>
          <a:blip r:embed="rId6"/>
          <a:stretch>
            <a:fillRect/>
          </a:stretch>
        </p:blipFill>
        <p:spPr>
          <a:xfrm>
            <a:off x="5333357" y="158151"/>
            <a:ext cx="1726317" cy="2262440"/>
          </a:xfrm>
          <a:prstGeom prst="rect">
            <a:avLst/>
          </a:prstGeom>
        </p:spPr>
      </p:pic>
      <p:pic>
        <p:nvPicPr>
          <p:cNvPr id="14" name="Picture 13">
            <a:extLst>
              <a:ext uri="{FF2B5EF4-FFF2-40B4-BE49-F238E27FC236}">
                <a16:creationId xmlns:a16="http://schemas.microsoft.com/office/drawing/2014/main" id="{ACCAB574-AD1A-D25D-121D-6F42331FD864}"/>
              </a:ext>
            </a:extLst>
          </p:cNvPr>
          <p:cNvPicPr>
            <a:picLocks noChangeAspect="1"/>
          </p:cNvPicPr>
          <p:nvPr/>
        </p:nvPicPr>
        <p:blipFill>
          <a:blip r:embed="rId7"/>
          <a:stretch>
            <a:fillRect/>
          </a:stretch>
        </p:blipFill>
        <p:spPr>
          <a:xfrm>
            <a:off x="8758754" y="3746900"/>
            <a:ext cx="1842762" cy="2457016"/>
          </a:xfrm>
          <a:prstGeom prst="rect">
            <a:avLst/>
          </a:prstGeom>
        </p:spPr>
      </p:pic>
      <p:pic>
        <p:nvPicPr>
          <p:cNvPr id="15" name="Picture 14">
            <a:extLst>
              <a:ext uri="{FF2B5EF4-FFF2-40B4-BE49-F238E27FC236}">
                <a16:creationId xmlns:a16="http://schemas.microsoft.com/office/drawing/2014/main" id="{862642EB-F64B-A308-F547-D773646858F1}"/>
              </a:ext>
            </a:extLst>
          </p:cNvPr>
          <p:cNvPicPr>
            <a:picLocks noChangeAspect="1"/>
          </p:cNvPicPr>
          <p:nvPr/>
        </p:nvPicPr>
        <p:blipFill>
          <a:blip r:embed="rId8"/>
          <a:stretch>
            <a:fillRect/>
          </a:stretch>
        </p:blipFill>
        <p:spPr>
          <a:xfrm>
            <a:off x="9845073" y="930669"/>
            <a:ext cx="1842762" cy="2269150"/>
          </a:xfrm>
          <a:prstGeom prst="rect">
            <a:avLst/>
          </a:prstGeom>
        </p:spPr>
      </p:pic>
      <p:pic>
        <p:nvPicPr>
          <p:cNvPr id="21" name="Picture 20">
            <a:extLst>
              <a:ext uri="{FF2B5EF4-FFF2-40B4-BE49-F238E27FC236}">
                <a16:creationId xmlns:a16="http://schemas.microsoft.com/office/drawing/2014/main" id="{712DD6CB-ACAB-4B40-4489-B5BD6ACD208A}"/>
              </a:ext>
            </a:extLst>
          </p:cNvPr>
          <p:cNvPicPr>
            <a:picLocks noChangeAspect="1"/>
          </p:cNvPicPr>
          <p:nvPr/>
        </p:nvPicPr>
        <p:blipFill>
          <a:blip r:embed="rId9"/>
          <a:stretch>
            <a:fillRect/>
          </a:stretch>
        </p:blipFill>
        <p:spPr>
          <a:xfrm>
            <a:off x="6400475" y="3226339"/>
            <a:ext cx="1701887" cy="2425825"/>
          </a:xfrm>
          <a:prstGeom prst="rect">
            <a:avLst/>
          </a:prstGeom>
        </p:spPr>
      </p:pic>
      <p:pic>
        <p:nvPicPr>
          <p:cNvPr id="16" name="Picture 15">
            <a:extLst>
              <a:ext uri="{FF2B5EF4-FFF2-40B4-BE49-F238E27FC236}">
                <a16:creationId xmlns:a16="http://schemas.microsoft.com/office/drawing/2014/main" id="{4BB4978C-E0B8-5DEA-DDB5-C091C04C7CF9}"/>
              </a:ext>
            </a:extLst>
          </p:cNvPr>
          <p:cNvPicPr>
            <a:picLocks noChangeAspect="1"/>
          </p:cNvPicPr>
          <p:nvPr/>
        </p:nvPicPr>
        <p:blipFill>
          <a:blip r:embed="rId10"/>
          <a:stretch>
            <a:fillRect/>
          </a:stretch>
        </p:blipFill>
        <p:spPr>
          <a:xfrm>
            <a:off x="7530992" y="472603"/>
            <a:ext cx="1842763" cy="2480196"/>
          </a:xfrm>
          <a:prstGeom prst="rect">
            <a:avLst/>
          </a:prstGeom>
        </p:spPr>
      </p:pic>
      <p:pic>
        <p:nvPicPr>
          <p:cNvPr id="18" name="Picture 17">
            <a:extLst>
              <a:ext uri="{FF2B5EF4-FFF2-40B4-BE49-F238E27FC236}">
                <a16:creationId xmlns:a16="http://schemas.microsoft.com/office/drawing/2014/main" id="{558D30C1-0927-21D1-B3F5-0C3015255357}"/>
              </a:ext>
            </a:extLst>
          </p:cNvPr>
          <p:cNvPicPr>
            <a:picLocks noChangeAspect="1"/>
          </p:cNvPicPr>
          <p:nvPr/>
        </p:nvPicPr>
        <p:blipFill>
          <a:blip r:embed="rId11"/>
          <a:stretch>
            <a:fillRect/>
          </a:stretch>
        </p:blipFill>
        <p:spPr>
          <a:xfrm>
            <a:off x="8819566" y="3767682"/>
            <a:ext cx="1838900" cy="2796452"/>
          </a:xfrm>
          <a:prstGeom prst="rect">
            <a:avLst/>
          </a:prstGeom>
        </p:spPr>
      </p:pic>
    </p:spTree>
    <p:extLst>
      <p:ext uri="{BB962C8B-B14F-4D97-AF65-F5344CB8AC3E}">
        <p14:creationId xmlns:p14="http://schemas.microsoft.com/office/powerpoint/2010/main" val="1168323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4DE729B-2616-BA8E-96C6-A7C954D4C677}"/>
              </a:ext>
            </a:extLst>
          </p:cNvPr>
          <p:cNvPicPr>
            <a:picLocks noChangeAspect="1"/>
          </p:cNvPicPr>
          <p:nvPr/>
        </p:nvPicPr>
        <p:blipFill>
          <a:blip r:embed="rId2"/>
          <a:stretch>
            <a:fillRect/>
          </a:stretch>
        </p:blipFill>
        <p:spPr>
          <a:xfrm>
            <a:off x="-301116" y="-1015"/>
            <a:ext cx="12190193" cy="6859015"/>
          </a:xfrm>
          <a:prstGeom prst="rect">
            <a:avLst/>
          </a:prstGeom>
        </p:spPr>
      </p:pic>
      <p:pic>
        <p:nvPicPr>
          <p:cNvPr id="3" name="Picture 2">
            <a:extLst>
              <a:ext uri="{FF2B5EF4-FFF2-40B4-BE49-F238E27FC236}">
                <a16:creationId xmlns:a16="http://schemas.microsoft.com/office/drawing/2014/main" id="{1AF0C96E-2B85-6A15-441A-AD49F1428495}"/>
              </a:ext>
            </a:extLst>
          </p:cNvPr>
          <p:cNvPicPr>
            <a:picLocks noChangeAspect="1"/>
          </p:cNvPicPr>
          <p:nvPr/>
        </p:nvPicPr>
        <p:blipFill>
          <a:blip r:embed="rId3"/>
          <a:stretch>
            <a:fillRect/>
          </a:stretch>
        </p:blipFill>
        <p:spPr>
          <a:xfrm>
            <a:off x="0" y="-786000"/>
            <a:ext cx="12192000" cy="6858000"/>
          </a:xfrm>
          <a:prstGeom prst="rect">
            <a:avLst/>
          </a:prstGeom>
        </p:spPr>
      </p:pic>
      <p:sp>
        <p:nvSpPr>
          <p:cNvPr id="5" name="Rectangle 4">
            <a:extLst>
              <a:ext uri="{FF2B5EF4-FFF2-40B4-BE49-F238E27FC236}">
                <a16:creationId xmlns:a16="http://schemas.microsoft.com/office/drawing/2014/main" id="{73763331-5847-2571-E9E5-4724F3EDE919}"/>
              </a:ext>
            </a:extLst>
          </p:cNvPr>
          <p:cNvSpPr/>
          <p:nvPr/>
        </p:nvSpPr>
        <p:spPr>
          <a:xfrm>
            <a:off x="6058800" y="4093800"/>
            <a:ext cx="5834400" cy="21264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379" name="Content Placeholder 2">
            <a:extLst>
              <a:ext uri="{FF2B5EF4-FFF2-40B4-BE49-F238E27FC236}">
                <a16:creationId xmlns:a16="http://schemas.microsoft.com/office/drawing/2014/main" id="{061683D3-8D76-2263-CED1-9A9112F60B6C}"/>
              </a:ext>
            </a:extLst>
          </p:cNvPr>
          <p:cNvSpPr>
            <a:spLocks noGrp="1" noChangeArrowheads="1"/>
          </p:cNvSpPr>
          <p:nvPr>
            <p:ph idx="1"/>
          </p:nvPr>
        </p:nvSpPr>
        <p:spPr>
          <a:xfrm>
            <a:off x="6290199" y="4346296"/>
            <a:ext cx="5595864" cy="1725912"/>
          </a:xfrm>
        </p:spPr>
        <p:txBody>
          <a:bodyPr/>
          <a:lstStyle/>
          <a:p>
            <a:pPr marL="342900" indent="-342900" eaLnBrk="1" hangingPunct="1">
              <a:spcBef>
                <a:spcPct val="0"/>
              </a:spcBef>
              <a:buClr>
                <a:srgbClr val="0569B9"/>
              </a:buClr>
              <a:buChar char="•"/>
            </a:pPr>
            <a:r>
              <a:rPr lang="en-IE" altLang="en-US" sz="2000"/>
              <a:t>40+ International and Irish Students</a:t>
            </a:r>
            <a:endParaRPr lang="en-US">
              <a:ea typeface="Calibri"/>
              <a:cs typeface="Calibri"/>
            </a:endParaRPr>
          </a:p>
          <a:p>
            <a:pPr marL="342900" indent="-342900" eaLnBrk="1" hangingPunct="1">
              <a:spcBef>
                <a:spcPct val="0"/>
              </a:spcBef>
              <a:buClr>
                <a:srgbClr val="0569B9"/>
              </a:buClr>
              <a:buFont typeface="Arial" panose="020B0604020202020204" pitchFamily="34" charset="0"/>
              <a:buChar char="•"/>
            </a:pPr>
            <a:r>
              <a:rPr lang="en-IE" altLang="en-US" sz="2000"/>
              <a:t>Peer to peer advice to students before and after arrival</a:t>
            </a:r>
            <a:endParaRPr lang="en-IE" altLang="en-US" sz="2000">
              <a:ea typeface="Calibri"/>
              <a:cs typeface="Calibri"/>
            </a:endParaRPr>
          </a:p>
          <a:p>
            <a:pPr marL="342900" indent="-342900" eaLnBrk="1" hangingPunct="1">
              <a:spcBef>
                <a:spcPct val="0"/>
              </a:spcBef>
              <a:buClr>
                <a:srgbClr val="0569B9"/>
              </a:buClr>
              <a:buFont typeface="Arial" panose="020B0604020202020204" pitchFamily="34" charset="0"/>
              <a:buChar char="•"/>
            </a:pPr>
            <a:r>
              <a:rPr lang="en-GB" altLang="en-US" sz="2000">
                <a:ea typeface="Calibri"/>
                <a:cs typeface="Calibri"/>
              </a:rPr>
              <a:t>Available in Global Room, Monday-Friday, 9am-9pm (in term)​ and online (email or appointment)</a:t>
            </a:r>
            <a:endParaRPr lang="en-IE" altLang="en-US" sz="2000">
              <a:cs typeface="Calibri" panose="020F0502020204030204" pitchFamily="34" charset="0"/>
            </a:endParaRPr>
          </a:p>
        </p:txBody>
      </p:sp>
      <p:sp>
        <p:nvSpPr>
          <p:cNvPr id="6" name="Title 5">
            <a:extLst>
              <a:ext uri="{FF2B5EF4-FFF2-40B4-BE49-F238E27FC236}">
                <a16:creationId xmlns:a16="http://schemas.microsoft.com/office/drawing/2014/main" id="{4A9486EB-8876-6F7E-BCF2-95FB390233E3}"/>
              </a:ext>
            </a:extLst>
          </p:cNvPr>
          <p:cNvSpPr>
            <a:spLocks noGrp="1"/>
          </p:cNvSpPr>
          <p:nvPr>
            <p:ph type="title"/>
          </p:nvPr>
        </p:nvSpPr>
        <p:spPr>
          <a:xfrm>
            <a:off x="6312984" y="3661922"/>
            <a:ext cx="5322477" cy="553164"/>
          </a:xfrm>
          <a:prstGeom prst="roundRect">
            <a:avLst/>
          </a:prstGeom>
          <a:solidFill>
            <a:schemeClr val="bg1"/>
          </a:solidFill>
          <a:ln w="38100">
            <a:solidFill>
              <a:schemeClr val="accent6">
                <a:lumMod val="60000"/>
                <a:lumOff val="40000"/>
              </a:schemeClr>
            </a:solidFill>
          </a:ln>
        </p:spPr>
        <p:txBody>
          <a:bodyPr>
            <a:normAutofit/>
          </a:bodyPr>
          <a:lstStyle/>
          <a:p>
            <a:pPr algn="ctr"/>
            <a:r>
              <a:rPr lang="en-IE" sz="3600" b="1">
                <a:solidFill>
                  <a:srgbClr val="0E73B9"/>
                </a:solidFill>
              </a:rPr>
              <a:t>Student Ambassador Team </a:t>
            </a:r>
          </a:p>
        </p:txBody>
      </p:sp>
    </p:spTree>
    <p:extLst>
      <p:ext uri="{BB962C8B-B14F-4D97-AF65-F5344CB8AC3E}">
        <p14:creationId xmlns:p14="http://schemas.microsoft.com/office/powerpoint/2010/main" val="1510273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hidden="1">
            <a:extLst>
              <a:ext uri="{FF2B5EF4-FFF2-40B4-BE49-F238E27FC236}">
                <a16:creationId xmlns:a16="http://schemas.microsoft.com/office/drawing/2014/main" id="{FE775D79-170B-389B-322C-3B2403C3A32A}"/>
              </a:ext>
            </a:extLst>
          </p:cNvPr>
          <p:cNvSpPr>
            <a:spLocks noGrp="1" noChangeArrowheads="1"/>
          </p:cNvSpPr>
          <p:nvPr>
            <p:ph type="title" idx="4294967295"/>
          </p:nvPr>
        </p:nvSpPr>
        <p:spPr>
          <a:xfrm>
            <a:off x="0" y="388938"/>
            <a:ext cx="5148263" cy="1012825"/>
          </a:xfrm>
        </p:spPr>
        <p:txBody>
          <a:bodyPr/>
          <a:lstStyle/>
          <a:p>
            <a:pPr eaLnBrk="1" hangingPunct="1"/>
            <a:r>
              <a:rPr lang="en-US" altLang="en-US"/>
              <a:t>Two Image Slide</a:t>
            </a:r>
          </a:p>
        </p:txBody>
      </p:sp>
      <p:sp>
        <p:nvSpPr>
          <p:cNvPr id="106499" name="Title 1">
            <a:extLst>
              <a:ext uri="{FF2B5EF4-FFF2-40B4-BE49-F238E27FC236}">
                <a16:creationId xmlns:a16="http://schemas.microsoft.com/office/drawing/2014/main" id="{71EF31C5-AD86-ABD5-494F-36FEF241664E}"/>
              </a:ext>
            </a:extLst>
          </p:cNvPr>
          <p:cNvSpPr txBox="1">
            <a:spLocks noChangeArrowheads="1"/>
          </p:cNvSpPr>
          <p:nvPr/>
        </p:nvSpPr>
        <p:spPr bwMode="auto">
          <a:xfrm>
            <a:off x="479425" y="388938"/>
            <a:ext cx="5148263"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700"/>
              </a:lnSpc>
            </a:pPr>
            <a:r>
              <a:rPr lang="en-US" altLang="en-US" sz="3000"/>
              <a:t>Global Room: </a:t>
            </a:r>
            <a:br>
              <a:rPr lang="en-US" altLang="en-US" sz="3000"/>
            </a:br>
            <a:r>
              <a:rPr lang="en-US" altLang="en-US" sz="3000"/>
              <a:t>Where we are</a:t>
            </a:r>
            <a:endParaRPr lang="en-GB" altLang="en-US" sz="3000"/>
          </a:p>
        </p:txBody>
      </p:sp>
      <p:pic>
        <p:nvPicPr>
          <p:cNvPr id="106500" name="Picture 12" descr="GlobalRoomMap.jpg">
            <a:extLst>
              <a:ext uri="{FF2B5EF4-FFF2-40B4-BE49-F238E27FC236}">
                <a16:creationId xmlns:a16="http://schemas.microsoft.com/office/drawing/2014/main" id="{3002EA2E-F161-720B-592E-2676C6159D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5113" y="546100"/>
            <a:ext cx="7788275" cy="518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1" name="TextBox 13">
            <a:extLst>
              <a:ext uri="{FF2B5EF4-FFF2-40B4-BE49-F238E27FC236}">
                <a16:creationId xmlns:a16="http://schemas.microsoft.com/office/drawing/2014/main" id="{16608314-10AE-3EF2-6B3F-0353BEA80CBB}"/>
              </a:ext>
            </a:extLst>
          </p:cNvPr>
          <p:cNvSpPr txBox="1">
            <a:spLocks noChangeArrowheads="1"/>
          </p:cNvSpPr>
          <p:nvPr/>
        </p:nvSpPr>
        <p:spPr bwMode="auto">
          <a:xfrm>
            <a:off x="342990" y="1487338"/>
            <a:ext cx="37465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b="1">
                <a:solidFill>
                  <a:srgbClr val="000000"/>
                </a:solidFill>
                <a:latin typeface="Calibri"/>
                <a:ea typeface="Source Sans Pro"/>
                <a:cs typeface="Source Sans Pro" panose="020B0503030403020204" pitchFamily="34" charset="0"/>
              </a:rPr>
              <a:t>Location</a:t>
            </a:r>
            <a:r>
              <a:rPr lang="en-US" altLang="en-US">
                <a:solidFill>
                  <a:srgbClr val="000000"/>
                </a:solidFill>
                <a:latin typeface="Calibri"/>
                <a:ea typeface="Source Sans Pro"/>
                <a:cs typeface="Source Sans Pro" panose="020B0503030403020204" pitchFamily="34" charset="0"/>
              </a:rPr>
              <a:t>: 1</a:t>
            </a:r>
            <a:r>
              <a:rPr lang="en-US" altLang="en-US" baseline="30000">
                <a:solidFill>
                  <a:srgbClr val="000000"/>
                </a:solidFill>
                <a:latin typeface="Calibri"/>
                <a:ea typeface="Source Sans Pro"/>
                <a:cs typeface="Source Sans Pro" panose="020B0503030403020204" pitchFamily="34" charset="0"/>
              </a:rPr>
              <a:t>st</a:t>
            </a:r>
            <a:r>
              <a:rPr lang="en-US" altLang="en-US">
                <a:solidFill>
                  <a:srgbClr val="000000"/>
                </a:solidFill>
                <a:latin typeface="Calibri"/>
                <a:ea typeface="Source Sans Pro"/>
                <a:cs typeface="Source Sans Pro" panose="020B0503030403020204" pitchFamily="34" charset="0"/>
              </a:rPr>
              <a:t> Floor, Watts Building</a:t>
            </a:r>
          </a:p>
          <a:p>
            <a:pPr eaLnBrk="1" hangingPunct="1"/>
            <a:r>
              <a:rPr lang="en-US" altLang="en-US">
                <a:solidFill>
                  <a:srgbClr val="000000"/>
                </a:solidFill>
                <a:latin typeface="Calibri"/>
                <a:ea typeface="Source Sans Pro"/>
                <a:cs typeface="Source Sans Pro" panose="020B0503030403020204" pitchFamily="34" charset="0"/>
              </a:rPr>
              <a:t>(beside Academic Registry)</a:t>
            </a:r>
          </a:p>
          <a:p>
            <a:pPr eaLnBrk="1" hangingPunct="1"/>
            <a:endParaRPr lang="en-US" altLang="en-US">
              <a:solidFill>
                <a:srgbClr val="000000"/>
              </a:solidFill>
              <a:ea typeface="Source Sans Pro" panose="020B0503030403020204" pitchFamily="34" charset="0"/>
              <a:cs typeface="Source Sans Pro" panose="020B0503030403020204" pitchFamily="34" charset="0"/>
            </a:endParaRPr>
          </a:p>
          <a:p>
            <a:pPr eaLnBrk="1" hangingPunct="1"/>
            <a:r>
              <a:rPr lang="en-US" altLang="en-US" b="1">
                <a:solidFill>
                  <a:srgbClr val="000000"/>
                </a:solidFill>
                <a:latin typeface="Calibri"/>
                <a:ea typeface="Source Sans Pro"/>
                <a:cs typeface="Source Sans Pro" panose="020B0503030403020204" pitchFamily="34" charset="0"/>
              </a:rPr>
              <a:t>Open in person –</a:t>
            </a:r>
          </a:p>
          <a:p>
            <a:pPr eaLnBrk="1" hangingPunct="1"/>
            <a:r>
              <a:rPr lang="en-US" altLang="en-US" b="1">
                <a:solidFill>
                  <a:srgbClr val="000000"/>
                </a:solidFill>
                <a:latin typeface="Calibri"/>
                <a:ea typeface="Source Sans Pro"/>
                <a:cs typeface="Source Sans Pro" panose="020B0503030403020204" pitchFamily="34" charset="0"/>
              </a:rPr>
              <a:t>Monday-Friday, 9am-9pm (in term)</a:t>
            </a:r>
          </a:p>
          <a:p>
            <a:pPr eaLnBrk="1" hangingPunct="1"/>
            <a:endParaRPr lang="en-US" altLang="en-US" b="1">
              <a:solidFill>
                <a:srgbClr val="000000"/>
              </a:solidFill>
              <a:ea typeface="Source Sans Pro" panose="020B0503030403020204" pitchFamily="34" charset="0"/>
              <a:cs typeface="Source Sans Pro" panose="020B0503030403020204" pitchFamily="34" charset="0"/>
            </a:endParaRPr>
          </a:p>
          <a:p>
            <a:pPr eaLnBrk="1" hangingPunct="1"/>
            <a:r>
              <a:rPr lang="en-US" altLang="en-US" b="1">
                <a:solidFill>
                  <a:srgbClr val="000000"/>
                </a:solidFill>
                <a:latin typeface="Calibri"/>
                <a:ea typeface="Calibri"/>
                <a:cs typeface="Calibri"/>
              </a:rPr>
              <a:t>Email: </a:t>
            </a:r>
            <a:r>
              <a:rPr lang="en-US" altLang="en-US">
                <a:solidFill>
                  <a:srgbClr val="000000"/>
                </a:solidFill>
                <a:latin typeface="Calibri"/>
                <a:ea typeface="Calibri"/>
                <a:cs typeface="Calibri"/>
                <a:hlinkClick r:id="rId4"/>
              </a:rPr>
              <a:t>tcdglobalroom@tcd.ie</a:t>
            </a:r>
            <a:endParaRPr lang="en-US" altLang="en-US">
              <a:solidFill>
                <a:srgbClr val="000000"/>
              </a:solidFill>
              <a:latin typeface="Calibri"/>
              <a:ea typeface="Calibri"/>
              <a:cs typeface="Calibri"/>
            </a:endParaRPr>
          </a:p>
          <a:p>
            <a:pPr eaLnBrk="1" hangingPunct="1"/>
            <a:endParaRPr lang="en-US" altLang="en-US">
              <a:solidFill>
                <a:srgbClr val="000000"/>
              </a:solidFill>
              <a:cs typeface="Calibri" panose="020F0502020204030204" pitchFamily="34" charset="0"/>
            </a:endParaRPr>
          </a:p>
          <a:p>
            <a:pPr eaLnBrk="1" hangingPunct="1"/>
            <a:r>
              <a:rPr lang="en-US" altLang="en-US" b="1">
                <a:solidFill>
                  <a:srgbClr val="000000"/>
                </a:solidFill>
                <a:latin typeface="Calibri"/>
                <a:ea typeface="Calibri"/>
                <a:cs typeface="Calibri"/>
              </a:rPr>
              <a:t>Drop by or make an appointment with one of our team </a:t>
            </a:r>
            <a:endParaRPr lang="en-US" altLang="en-US" b="1">
              <a:solidFill>
                <a:srgbClr val="000000"/>
              </a:solidFill>
              <a:ea typeface="Source Sans Pro" panose="020B0503030403020204" pitchFamily="34" charset="0"/>
              <a:cs typeface="Calibri"/>
            </a:endParaRPr>
          </a:p>
          <a:p>
            <a:endParaRPr lang="en-US" altLang="en-US" b="1">
              <a:solidFill>
                <a:srgbClr val="000000"/>
              </a:solidFill>
              <a:latin typeface="Calibri"/>
              <a:ea typeface="Calibri"/>
              <a:cs typeface="Calibri"/>
            </a:endParaRPr>
          </a:p>
          <a:p>
            <a:r>
              <a:rPr lang="en-US" altLang="en-US" b="1">
                <a:solidFill>
                  <a:srgbClr val="000000"/>
                </a:solidFill>
                <a:latin typeface="Calibri"/>
                <a:ea typeface="Calibri"/>
                <a:cs typeface="Calibri"/>
              </a:rPr>
              <a:t>OR </a:t>
            </a:r>
            <a:endParaRPr lang="en-US" altLang="en-US" b="1">
              <a:solidFill>
                <a:srgbClr val="000000"/>
              </a:solidFill>
              <a:ea typeface="Calibri"/>
              <a:cs typeface="Calibri"/>
            </a:endParaRPr>
          </a:p>
          <a:p>
            <a:r>
              <a:rPr lang="en-US" altLang="en-US" b="1">
                <a:solidFill>
                  <a:srgbClr val="000000"/>
                </a:solidFill>
                <a:latin typeface="Calibri"/>
                <a:ea typeface="Calibri"/>
                <a:cs typeface="Calibri"/>
              </a:rPr>
              <a:t>Join one of our drop in hours 12-1 this week to speak with the Global Experience Manager or Immigration and Supports Officer.</a:t>
            </a:r>
            <a:endParaRPr lang="en-US" altLang="en-US" b="1">
              <a:solidFill>
                <a:srgbClr val="000000"/>
              </a:solidFill>
              <a:ea typeface="Calibri"/>
              <a:cs typeface="Calibri"/>
            </a:endParaRPr>
          </a:p>
          <a:p>
            <a:pPr eaLnBrk="1" hangingPunct="1"/>
            <a:endParaRPr lang="en-US" altLang="en-US" b="1">
              <a:solidFill>
                <a:srgbClr val="000000"/>
              </a:solidFill>
              <a:ea typeface="Source Sans Pro" panose="020B0503030403020204" pitchFamily="34"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203;p37">
            <a:extLst>
              <a:ext uri="{FF2B5EF4-FFF2-40B4-BE49-F238E27FC236}">
                <a16:creationId xmlns:a16="http://schemas.microsoft.com/office/drawing/2014/main" id="{C764A212-D307-C039-B2B0-8F0CEC49FC5B}"/>
              </a:ext>
            </a:extLst>
          </p:cNvPr>
          <p:cNvSpPr txBox="1">
            <a:spLocks noGrp="1"/>
          </p:cNvSpPr>
          <p:nvPr>
            <p:ph type="title"/>
          </p:nvPr>
        </p:nvSpPr>
        <p:spPr>
          <a:xfrm>
            <a:off x="206375" y="188913"/>
            <a:ext cx="5557838" cy="561975"/>
          </a:xfrm>
        </p:spPr>
        <p:txBody>
          <a:bodyPr rtlCol="0" anchor="t"/>
          <a:lstStyle/>
          <a:p>
            <a:pPr defTabSz="914377" eaLnBrk="1" fontAlgn="auto" hangingPunct="1">
              <a:defRPr/>
            </a:pPr>
            <a:r>
              <a:rPr lang="en-GB" dirty="0">
                <a:ea typeface="+mn-lt"/>
                <a:cs typeface="+mn-lt"/>
              </a:rPr>
              <a:t>2. Events in Orientation Week for  Postgraduate Students</a:t>
            </a:r>
          </a:p>
        </p:txBody>
      </p:sp>
      <p:sp>
        <p:nvSpPr>
          <p:cNvPr id="204" name="Google Shape;204;p37">
            <a:extLst>
              <a:ext uri="{FF2B5EF4-FFF2-40B4-BE49-F238E27FC236}">
                <a16:creationId xmlns:a16="http://schemas.microsoft.com/office/drawing/2014/main" id="{B5B34C93-1F2D-330C-1375-A155006576FA}"/>
              </a:ext>
            </a:extLst>
          </p:cNvPr>
          <p:cNvSpPr txBox="1">
            <a:spLocks noGrp="1"/>
          </p:cNvSpPr>
          <p:nvPr>
            <p:ph type="body" idx="1"/>
          </p:nvPr>
        </p:nvSpPr>
        <p:spPr>
          <a:xfrm>
            <a:off x="206375" y="1429238"/>
            <a:ext cx="5889625" cy="4847492"/>
          </a:xfrm>
        </p:spPr>
        <p:txBody>
          <a:bodyPr rtlCol="0"/>
          <a:lstStyle/>
          <a:p>
            <a:pPr marL="0" indent="0" defTabSz="914377">
              <a:spcBef>
                <a:spcPts val="0"/>
              </a:spcBef>
              <a:buClr>
                <a:srgbClr val="50555A"/>
              </a:buClr>
              <a:buNone/>
              <a:defRPr/>
            </a:pPr>
            <a:r>
              <a:rPr lang="en-US" sz="2200" dirty="0">
                <a:solidFill>
                  <a:srgbClr val="000000"/>
                </a:solidFill>
                <a:ea typeface="+mn-lt"/>
                <a:cs typeface="+mn-lt"/>
              </a:rPr>
              <a:t>The Global Room has a host of exciting events coming up for the new cohort of postgrad students. It is the most vibrant place for you to meet fellow students from different parts of the world, make new friends, and also feel at home through the various cultural celebrations that we host throughout the year. </a:t>
            </a:r>
            <a:endParaRPr lang="en-US" dirty="0"/>
          </a:p>
          <a:p>
            <a:pPr marL="0" indent="0" defTabSz="914377">
              <a:spcBef>
                <a:spcPts val="0"/>
              </a:spcBef>
              <a:buClr>
                <a:srgbClr val="50555A"/>
              </a:buClr>
              <a:buNone/>
              <a:defRPr/>
            </a:pPr>
            <a:br>
              <a:rPr lang="en-US" sz="2200" dirty="0">
                <a:solidFill>
                  <a:srgbClr val="000000"/>
                </a:solidFill>
                <a:ea typeface="+mn-lt"/>
                <a:cs typeface="+mn-lt"/>
              </a:rPr>
            </a:br>
            <a:r>
              <a:rPr lang="en-US" sz="2200" dirty="0">
                <a:solidFill>
                  <a:srgbClr val="000000"/>
                </a:solidFill>
                <a:ea typeface="+mn-lt"/>
                <a:cs typeface="+mn-lt"/>
              </a:rPr>
              <a:t>From Selfie Hunts, Speed Friending, to Breakfast Mornings, choose your </a:t>
            </a:r>
            <a:r>
              <a:rPr lang="en-US" sz="2200" dirty="0" err="1">
                <a:solidFill>
                  <a:srgbClr val="000000"/>
                </a:solidFill>
                <a:ea typeface="+mn-lt"/>
                <a:cs typeface="+mn-lt"/>
              </a:rPr>
              <a:t>favourite</a:t>
            </a:r>
            <a:r>
              <a:rPr lang="en-US" sz="2200" dirty="0">
                <a:solidFill>
                  <a:srgbClr val="000000"/>
                </a:solidFill>
                <a:ea typeface="+mn-lt"/>
                <a:cs typeface="+mn-lt"/>
              </a:rPr>
              <a:t> events and register before they are gone! </a:t>
            </a:r>
            <a:br>
              <a:rPr lang="en-US" sz="2200" dirty="0">
                <a:solidFill>
                  <a:srgbClr val="000000"/>
                </a:solidFill>
                <a:ea typeface="+mn-lt"/>
                <a:cs typeface="+mn-lt"/>
              </a:rPr>
            </a:br>
            <a:br>
              <a:rPr lang="en-US" sz="2200" dirty="0">
                <a:ea typeface="+mn-lt"/>
                <a:cs typeface="+mn-lt"/>
              </a:rPr>
            </a:br>
            <a:r>
              <a:rPr lang="en-US" sz="2200" dirty="0">
                <a:solidFill>
                  <a:srgbClr val="000000"/>
                </a:solidFill>
                <a:ea typeface="+mn-lt"/>
                <a:cs typeface="+mn-lt"/>
              </a:rPr>
              <a:t>Follow @tcdglobalroom on Instagram for latest updates. </a:t>
            </a:r>
            <a:br>
              <a:rPr lang="en-US" sz="2200" dirty="0">
                <a:ea typeface="+mn-lt"/>
                <a:cs typeface="+mn-lt"/>
              </a:rPr>
            </a:br>
            <a:endParaRPr lang="en-US" sz="2200" dirty="0">
              <a:solidFill>
                <a:srgbClr val="000000"/>
              </a:solidFill>
              <a:ea typeface="+mn-lt"/>
              <a:cs typeface="+mn-lt"/>
            </a:endParaRPr>
          </a:p>
        </p:txBody>
      </p:sp>
      <p:pic>
        <p:nvPicPr>
          <p:cNvPr id="9" name="Picture 8">
            <a:extLst>
              <a:ext uri="{FF2B5EF4-FFF2-40B4-BE49-F238E27FC236}">
                <a16:creationId xmlns:a16="http://schemas.microsoft.com/office/drawing/2014/main" id="{3914C76E-BD11-91A8-D8BD-7912E414791F}"/>
              </a:ext>
            </a:extLst>
          </p:cNvPr>
          <p:cNvPicPr>
            <a:picLocks noChangeAspect="1"/>
          </p:cNvPicPr>
          <p:nvPr/>
        </p:nvPicPr>
        <p:blipFill>
          <a:blip r:embed="rId4"/>
          <a:stretch>
            <a:fillRect/>
          </a:stretch>
        </p:blipFill>
        <p:spPr>
          <a:xfrm>
            <a:off x="7061200" y="0"/>
            <a:ext cx="5130800" cy="6421120"/>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7">
            <a:extLst>
              <a:ext uri="{FF2B5EF4-FFF2-40B4-BE49-F238E27FC236}">
                <a16:creationId xmlns:a16="http://schemas.microsoft.com/office/drawing/2014/main" id="{C1FCF64B-9450-28D2-C9EC-3F268ACCC1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3" y="3248872"/>
            <a:ext cx="49784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18">
            <a:extLst>
              <a:ext uri="{FF2B5EF4-FFF2-40B4-BE49-F238E27FC236}">
                <a16:creationId xmlns:a16="http://schemas.microsoft.com/office/drawing/2014/main" id="{008E7DFB-7955-80BF-F04C-64554C1BBE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027"/>
          <a:stretch>
            <a:fillRect/>
          </a:stretch>
        </p:blipFill>
        <p:spPr bwMode="auto">
          <a:xfrm>
            <a:off x="-4163" y="-3009"/>
            <a:ext cx="4978400"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Title 1" hidden="1">
            <a:extLst>
              <a:ext uri="{FF2B5EF4-FFF2-40B4-BE49-F238E27FC236}">
                <a16:creationId xmlns:a16="http://schemas.microsoft.com/office/drawing/2014/main" id="{4836E2CB-3316-2D93-809A-DA847C9C07A5}"/>
              </a:ext>
            </a:extLst>
          </p:cNvPr>
          <p:cNvSpPr>
            <a:spLocks noGrp="1" noChangeArrowheads="1"/>
          </p:cNvSpPr>
          <p:nvPr>
            <p:ph type="title"/>
          </p:nvPr>
        </p:nvSpPr>
        <p:spPr/>
        <p:txBody>
          <a:bodyPr/>
          <a:lstStyle/>
          <a:p>
            <a:pPr eaLnBrk="1" hangingPunct="1"/>
            <a:r>
              <a:rPr lang="en-US" altLang="en-US"/>
              <a:t>Three Image Slide</a:t>
            </a:r>
          </a:p>
        </p:txBody>
      </p:sp>
      <p:pic>
        <p:nvPicPr>
          <p:cNvPr id="2" name="Picture 1">
            <a:extLst>
              <a:ext uri="{FF2B5EF4-FFF2-40B4-BE49-F238E27FC236}">
                <a16:creationId xmlns:a16="http://schemas.microsoft.com/office/drawing/2014/main" id="{7F921553-B66B-CE3B-8219-3694AEAE686B}"/>
              </a:ext>
            </a:extLst>
          </p:cNvPr>
          <p:cNvPicPr>
            <a:picLocks noChangeAspect="1"/>
          </p:cNvPicPr>
          <p:nvPr/>
        </p:nvPicPr>
        <p:blipFill>
          <a:blip r:embed="rId5"/>
          <a:stretch>
            <a:fillRect/>
          </a:stretch>
        </p:blipFill>
        <p:spPr>
          <a:xfrm>
            <a:off x="7044871" y="0"/>
            <a:ext cx="5150758" cy="639535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Google Shape;185;p34">
            <a:extLst>
              <a:ext uri="{FF2B5EF4-FFF2-40B4-BE49-F238E27FC236}">
                <a16:creationId xmlns:a16="http://schemas.microsoft.com/office/drawing/2014/main" id="{8FF3398E-7412-CDCD-C21E-CD18D5CAD20B}"/>
              </a:ext>
            </a:extLst>
          </p:cNvPr>
          <p:cNvSpPr txBox="1">
            <a:spLocks noGrp="1"/>
          </p:cNvSpPr>
          <p:nvPr>
            <p:ph type="title"/>
          </p:nvPr>
        </p:nvSpPr>
        <p:spPr>
          <a:xfrm>
            <a:off x="479425" y="417513"/>
            <a:ext cx="5148263" cy="1716087"/>
          </a:xfrm>
        </p:spPr>
        <p:txBody>
          <a:bodyPr rtlCol="0"/>
          <a:lstStyle/>
          <a:p>
            <a:pPr defTabSz="914377" eaLnBrk="1" fontAlgn="auto" hangingPunct="1">
              <a:defRPr/>
            </a:pPr>
            <a:br>
              <a:rPr lang="en-GB" b="1"/>
            </a:br>
            <a:endParaRPr lang="en-IE" b="1"/>
          </a:p>
        </p:txBody>
      </p:sp>
      <p:pic>
        <p:nvPicPr>
          <p:cNvPr id="108547" name="Picture Placeholder 3">
            <a:extLst>
              <a:ext uri="{FF2B5EF4-FFF2-40B4-BE49-F238E27FC236}">
                <a16:creationId xmlns:a16="http://schemas.microsoft.com/office/drawing/2014/main" id="{9BF9E2BF-0DF2-8988-7D0F-FDDDE7043AA5}"/>
              </a:ext>
            </a:extLst>
          </p:cNvPr>
          <p:cNvPicPr>
            <a:picLocks noGrp="1" noChangeAspect="1" noChangeArrowheads="1"/>
          </p:cNvPicPr>
          <p:nvPr>
            <p:ph type="pic" idx="2"/>
          </p:nvPr>
        </p:nvPicPr>
        <p:blipFill>
          <a:blip r:embed="rId4">
            <a:extLst>
              <a:ext uri="{28A0092B-C50C-407E-A947-70E740481C1C}">
                <a14:useLocalDpi xmlns:a14="http://schemas.microsoft.com/office/drawing/2010/main" val="0"/>
              </a:ext>
            </a:extLst>
          </a:blip>
          <a:srcRect l="19188" r="19188"/>
          <a:stretch>
            <a:fillRect/>
          </a:stretch>
        </p:blipFill>
        <p:spPr/>
      </p:pic>
      <p:sp>
        <p:nvSpPr>
          <p:cNvPr id="108548" name="Title 1">
            <a:extLst>
              <a:ext uri="{FF2B5EF4-FFF2-40B4-BE49-F238E27FC236}">
                <a16:creationId xmlns:a16="http://schemas.microsoft.com/office/drawing/2014/main" id="{F7E999D9-BA7F-16B9-A4B8-ACA46FEDBE01}"/>
              </a:ext>
            </a:extLst>
          </p:cNvPr>
          <p:cNvSpPr txBox="1">
            <a:spLocks noChangeArrowheads="1"/>
          </p:cNvSpPr>
          <p:nvPr/>
        </p:nvSpPr>
        <p:spPr bwMode="auto">
          <a:xfrm>
            <a:off x="479425" y="388938"/>
            <a:ext cx="5148263"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2813" rtl="0" eaLnBrk="1" fontAlgn="base" latinLnBrk="0" hangingPunct="1">
              <a:lnSpc>
                <a:spcPts val="3700"/>
              </a:lnSpc>
              <a:spcBef>
                <a:spcPct val="0"/>
              </a:spcBef>
              <a:spcAft>
                <a:spcPct val="0"/>
              </a:spcAft>
              <a:buClrTx/>
              <a:buSzTx/>
              <a:buFontTx/>
              <a:buNone/>
              <a:tabLst/>
              <a:defRPr/>
            </a:pPr>
            <a:r>
              <a:rPr kumimoji="0" lang="en-US" altLang="en-US" sz="3600" b="0" i="0" u="none" strike="noStrike" kern="1200" cap="none" spc="0" normalizeH="0" baseline="0" noProof="0">
                <a:ln>
                  <a:noFill/>
                </a:ln>
                <a:solidFill>
                  <a:srgbClr val="0569B9"/>
                </a:solidFill>
                <a:effectLst/>
                <a:uLnTx/>
                <a:uFillTx/>
                <a:latin typeface="Calibri" panose="020F0502020204030204" pitchFamily="34" charset="0"/>
                <a:ea typeface="+mn-ea"/>
                <a:cs typeface="+mn-cs"/>
              </a:rPr>
              <a:t>3. Immigration</a:t>
            </a:r>
            <a:endParaRPr kumimoji="0" lang="en-GB" altLang="en-US" sz="3600" b="0" i="0" u="none" strike="noStrike" kern="1200" cap="none" spc="0" normalizeH="0" baseline="0" noProof="0">
              <a:ln>
                <a:noFill/>
              </a:ln>
              <a:solidFill>
                <a:srgbClr val="0569B9"/>
              </a:solidFill>
              <a:effectLst/>
              <a:uLnTx/>
              <a:uFillTx/>
              <a:latin typeface="Calibri" panose="020F0502020204030204" pitchFamily="34" charset="0"/>
              <a:ea typeface="+mn-ea"/>
              <a:cs typeface="+mn-cs"/>
            </a:endParaRPr>
          </a:p>
        </p:txBody>
      </p:sp>
      <p:sp>
        <p:nvSpPr>
          <p:cNvPr id="3" name="Text Placeholder 2">
            <a:extLst>
              <a:ext uri="{FF2B5EF4-FFF2-40B4-BE49-F238E27FC236}">
                <a16:creationId xmlns:a16="http://schemas.microsoft.com/office/drawing/2014/main" id="{E1A6A535-F791-E4BC-415C-8A50572E44CF}"/>
              </a:ext>
            </a:extLst>
          </p:cNvPr>
          <p:cNvSpPr txBox="1">
            <a:spLocks/>
          </p:cNvSpPr>
          <p:nvPr/>
        </p:nvSpPr>
        <p:spPr>
          <a:xfrm>
            <a:off x="620713" y="1301750"/>
            <a:ext cx="4768850" cy="4862513"/>
          </a:xfrm>
          <a:prstGeom prst="rect">
            <a:avLst/>
          </a:prstGeom>
        </p:spPr>
        <p:txBody>
          <a:bodyPr lIns="0" tIns="0" rIns="0" bIns="0"/>
          <a:lst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r>
              <a:rPr kumimoji="0" lang="en-IE" altLang="en-US" sz="2400" b="1" i="0" u="none" strike="noStrike" kern="1200" cap="none" spc="0" normalizeH="0" baseline="0" noProof="0" dirty="0">
                <a:ln>
                  <a:noFill/>
                </a:ln>
                <a:solidFill>
                  <a:srgbClr val="0569B9"/>
                </a:solidFill>
                <a:effectLst/>
                <a:uLnTx/>
                <a:uFillTx/>
                <a:latin typeface="Calibri"/>
                <a:ea typeface="+mn-ea"/>
                <a:cs typeface="+mn-cs"/>
              </a:rPr>
              <a:t>A. Immigration Registration</a:t>
            </a:r>
            <a:endParaRPr kumimoji="0" lang="en-IE" altLang="en-US" sz="2400" b="1" i="0" u="none" strike="noStrike" kern="1200" cap="none" spc="0" normalizeH="0" baseline="0" noProof="0" dirty="0">
              <a:ln>
                <a:noFill/>
              </a:ln>
              <a:solidFill>
                <a:srgbClr val="0569B9"/>
              </a:solidFill>
              <a:effectLst/>
              <a:uLnTx/>
              <a:uFillTx/>
              <a:latin typeface="Calibri"/>
              <a:ea typeface="+mn-ea"/>
              <a:cs typeface="Calibri"/>
            </a:endParaRPr>
          </a:p>
          <a:p>
            <a:pPr marL="660400" marR="0" lvl="1" indent="-342900" algn="l" defTabSz="914377" rtl="0" eaLnBrk="1" fontAlgn="auto" latinLnBrk="0" hangingPunct="1">
              <a:lnSpc>
                <a:spcPct val="100000"/>
              </a:lnSpc>
              <a:spcBef>
                <a:spcPct val="20000"/>
              </a:spcBef>
              <a:spcAft>
                <a:spcPts val="0"/>
              </a:spcAft>
              <a:buClr>
                <a:srgbClr val="0569B9"/>
              </a:buClr>
              <a:buSzTx/>
              <a:buFont typeface="Arial"/>
              <a:buChar char="•"/>
              <a:tabLst/>
              <a:defRPr/>
            </a:pPr>
            <a:r>
              <a:rPr kumimoji="0" lang="en-IE" altLang="en-US" sz="2400" b="0" i="0" u="none" strike="noStrike" kern="1200" cap="none" spc="0" normalizeH="0" baseline="0" noProof="0" dirty="0">
                <a:ln>
                  <a:noFill/>
                </a:ln>
                <a:solidFill>
                  <a:srgbClr val="50555A"/>
                </a:solidFill>
                <a:effectLst/>
                <a:uLnTx/>
                <a:uFillTx/>
                <a:latin typeface="Calibri"/>
                <a:ea typeface="+mn-ea"/>
                <a:cs typeface="+mn-cs"/>
              </a:rPr>
              <a:t>Application process &amp; Required documents</a:t>
            </a:r>
            <a:endParaRPr kumimoji="0" lang="en-IE" altLang="en-US" sz="2400" b="0" i="0" u="none" strike="noStrike" kern="1200" cap="none" spc="0" normalizeH="0" baseline="0" noProof="0" dirty="0">
              <a:ln>
                <a:noFill/>
              </a:ln>
              <a:solidFill>
                <a:srgbClr val="50555A"/>
              </a:solidFill>
              <a:effectLst/>
              <a:uLnTx/>
              <a:uFillTx/>
              <a:latin typeface="Calibri"/>
              <a:ea typeface="+mn-ea"/>
              <a:cs typeface="Calibri"/>
            </a:endParaRPr>
          </a:p>
          <a:p>
            <a:pPr marL="660400" marR="0" lvl="1" indent="-342900" algn="l" defTabSz="914377" rtl="0" eaLnBrk="1" fontAlgn="auto" latinLnBrk="0" hangingPunct="1">
              <a:lnSpc>
                <a:spcPct val="100000"/>
              </a:lnSpc>
              <a:spcBef>
                <a:spcPct val="20000"/>
              </a:spcBef>
              <a:spcAft>
                <a:spcPts val="0"/>
              </a:spcAft>
              <a:buClr>
                <a:srgbClr val="0569B9"/>
              </a:buClr>
              <a:buSzTx/>
              <a:buFont typeface="Arial"/>
              <a:buChar char="•"/>
              <a:tabLst/>
              <a:defRPr/>
            </a:pPr>
            <a:r>
              <a:rPr kumimoji="0" lang="en-IE" altLang="en-US" sz="2400" b="0" i="0" u="none" strike="noStrike" kern="1200" cap="none" spc="0" normalizeH="0" baseline="0" noProof="0" dirty="0">
                <a:ln>
                  <a:noFill/>
                </a:ln>
                <a:solidFill>
                  <a:srgbClr val="50555A"/>
                </a:solidFill>
                <a:effectLst/>
                <a:uLnTx/>
                <a:uFillTx/>
                <a:latin typeface="Calibri"/>
                <a:ea typeface="+mn-ea"/>
                <a:cs typeface="+mn-cs"/>
              </a:rPr>
              <a:t>Obtaining appointments</a:t>
            </a:r>
            <a:endParaRPr kumimoji="0" lang="en-IE" altLang="en-US" sz="2400" b="0" i="0" u="none" strike="noStrike" kern="1200" cap="none" spc="0" normalizeH="0" baseline="0" noProof="0" dirty="0">
              <a:ln>
                <a:noFill/>
              </a:ln>
              <a:solidFill>
                <a:srgbClr val="50555A"/>
              </a:solidFill>
              <a:effectLst/>
              <a:uLnTx/>
              <a:uFillTx/>
              <a:latin typeface="Calibri"/>
              <a:ea typeface="+mn-ea"/>
              <a:cs typeface="Calibri"/>
            </a:endParaRPr>
          </a:p>
          <a:p>
            <a:pPr marL="660400" marR="0" lvl="1" indent="-342900" algn="l" defTabSz="914377" rtl="0" eaLnBrk="1" fontAlgn="auto" latinLnBrk="0" hangingPunct="1">
              <a:lnSpc>
                <a:spcPct val="100000"/>
              </a:lnSpc>
              <a:spcBef>
                <a:spcPct val="20000"/>
              </a:spcBef>
              <a:spcAft>
                <a:spcPts val="0"/>
              </a:spcAft>
              <a:buClr>
                <a:srgbClr val="0569B9"/>
              </a:buClr>
              <a:buSzTx/>
              <a:buFont typeface="Arial"/>
              <a:buChar char="•"/>
              <a:tabLst/>
              <a:defRPr/>
            </a:pPr>
            <a:r>
              <a:rPr kumimoji="0" lang="en-IE" altLang="en-US" sz="2400" b="0" i="0" u="none" strike="noStrike" kern="1200" cap="none" spc="0" normalizeH="0" baseline="0" noProof="0" dirty="0">
                <a:ln>
                  <a:noFill/>
                </a:ln>
                <a:solidFill>
                  <a:srgbClr val="50555A"/>
                </a:solidFill>
                <a:effectLst/>
                <a:uLnTx/>
                <a:uFillTx/>
                <a:latin typeface="Calibri"/>
                <a:ea typeface="+mn-ea"/>
                <a:cs typeface="Calibri"/>
              </a:rPr>
              <a:t>IRP</a:t>
            </a:r>
          </a:p>
          <a:p>
            <a:pPr marL="603250" marR="0" lvl="1" indent="-285750" algn="l" defTabSz="914377" rtl="0" eaLnBrk="1" fontAlgn="auto" latinLnBrk="0" hangingPunct="1">
              <a:lnSpc>
                <a:spcPct val="70000"/>
              </a:lnSpc>
              <a:spcBef>
                <a:spcPct val="20000"/>
              </a:spcBef>
              <a:spcAft>
                <a:spcPts val="0"/>
              </a:spcAft>
              <a:buClr>
                <a:srgbClr val="50555A"/>
              </a:buClr>
              <a:buSzTx/>
              <a:buFont typeface="Arial" panose="020B0604020202020204" pitchFamily="34" charset="0"/>
              <a:buChar char="•"/>
              <a:tabLst/>
              <a:defRPr/>
            </a:pPr>
            <a:endParaRPr kumimoji="0" lang="en-IE" altLang="en-US" sz="2400" b="0" i="0" u="none" strike="noStrike" kern="1200" cap="none" spc="0" normalizeH="0" baseline="0" noProof="0" dirty="0">
              <a:ln>
                <a:noFill/>
              </a:ln>
              <a:solidFill>
                <a:srgbClr val="50555A"/>
              </a:solidFill>
              <a:effectLst/>
              <a:uLnTx/>
              <a:uFillTx/>
              <a:latin typeface="Calibri"/>
              <a:ea typeface="+mn-ea"/>
              <a:cs typeface="Calibri"/>
            </a:endParaRPr>
          </a:p>
          <a:p>
            <a:pPr marL="0" marR="0" lvl="1" indent="0" algn="l" defTabSz="914377" rtl="0" eaLnBrk="1" fontAlgn="auto" latinLnBrk="0" hangingPunct="1">
              <a:lnSpc>
                <a:spcPct val="100000"/>
              </a:lnSpc>
              <a:spcBef>
                <a:spcPct val="20000"/>
              </a:spcBef>
              <a:spcAft>
                <a:spcPts val="0"/>
              </a:spcAft>
              <a:buClr>
                <a:srgbClr val="50555A"/>
              </a:buClr>
              <a:buSzTx/>
              <a:buFont typeface="Source Sans Pro" panose="020B0503030403020204" pitchFamily="34" charset="0"/>
              <a:buNone/>
              <a:tabLst/>
              <a:defRPr/>
            </a:pPr>
            <a:r>
              <a:rPr kumimoji="0" lang="en-IE" altLang="en-US" sz="2400" b="1" i="0" u="none" strike="noStrike" kern="1200" cap="none" spc="0" normalizeH="0" baseline="0" noProof="0" dirty="0">
                <a:ln>
                  <a:noFill/>
                </a:ln>
                <a:solidFill>
                  <a:srgbClr val="0569B9"/>
                </a:solidFill>
                <a:effectLst/>
                <a:uLnTx/>
                <a:uFillTx/>
                <a:latin typeface="Calibri"/>
                <a:ea typeface="+mn-ea"/>
                <a:cs typeface="Calibri"/>
              </a:rPr>
              <a:t>B. Traveling advice</a:t>
            </a:r>
          </a:p>
          <a:p>
            <a:pPr marL="660400" marR="0" lvl="1" indent="-342900" algn="l" defTabSz="914377" rtl="0" eaLnBrk="1" fontAlgn="auto" latinLnBrk="0" hangingPunct="1">
              <a:lnSpc>
                <a:spcPct val="100000"/>
              </a:lnSpc>
              <a:spcBef>
                <a:spcPct val="20000"/>
              </a:spcBef>
              <a:spcAft>
                <a:spcPts val="0"/>
              </a:spcAft>
              <a:buClr>
                <a:srgbClr val="0569B9"/>
              </a:buClr>
              <a:buSzTx/>
              <a:buFont typeface="Arial"/>
              <a:buChar char="•"/>
              <a:tabLst/>
              <a:defRPr/>
            </a:pPr>
            <a:r>
              <a:rPr kumimoji="0" lang="en-IE" altLang="en-US" sz="2400" b="0" i="0" u="none" strike="noStrike" kern="1200" cap="none" spc="0" normalizeH="0" baseline="0" noProof="0" dirty="0">
                <a:ln>
                  <a:noFill/>
                </a:ln>
                <a:solidFill>
                  <a:srgbClr val="50555A"/>
                </a:solidFill>
                <a:effectLst/>
                <a:uLnTx/>
                <a:uFillTx/>
                <a:latin typeface="Calibri"/>
                <a:ea typeface="+mn-ea"/>
                <a:cs typeface="Calibri"/>
              </a:rPr>
              <a:t>Schengen Visa</a:t>
            </a:r>
          </a:p>
          <a:p>
            <a:pPr marL="660400" marR="0" lvl="1" indent="-342900" algn="l" defTabSz="914377" rtl="0" eaLnBrk="1" fontAlgn="auto" latinLnBrk="0" hangingPunct="1">
              <a:lnSpc>
                <a:spcPct val="100000"/>
              </a:lnSpc>
              <a:spcBef>
                <a:spcPct val="20000"/>
              </a:spcBef>
              <a:spcAft>
                <a:spcPts val="0"/>
              </a:spcAft>
              <a:buClr>
                <a:srgbClr val="0569B9"/>
              </a:buClr>
              <a:buSzTx/>
              <a:buFont typeface="Arial"/>
              <a:buChar char="•"/>
              <a:tabLst/>
              <a:defRPr/>
            </a:pPr>
            <a:r>
              <a:rPr kumimoji="0" lang="en-IE" altLang="en-US" sz="2400" b="0" i="0" u="none" strike="noStrike" kern="1200" cap="none" spc="0" normalizeH="0" baseline="0" noProof="0" dirty="0">
                <a:ln>
                  <a:noFill/>
                </a:ln>
                <a:solidFill>
                  <a:srgbClr val="50555A"/>
                </a:solidFill>
                <a:effectLst/>
                <a:uLnTx/>
                <a:uFillTx/>
                <a:latin typeface="Calibri"/>
                <a:ea typeface="+mn-ea"/>
                <a:cs typeface="Calibri"/>
              </a:rPr>
              <a:t>UK visa</a:t>
            </a:r>
          </a:p>
          <a:p>
            <a:pPr marL="0" marR="0" lvl="0" indent="0" algn="l" defTabSz="914377" rtl="0" eaLnBrk="1" fontAlgn="auto" latinLnBrk="0" hangingPunct="1">
              <a:lnSpc>
                <a:spcPct val="70000"/>
              </a:lnSpc>
              <a:spcBef>
                <a:spcPts val="0"/>
              </a:spcBef>
              <a:spcAft>
                <a:spcPts val="0"/>
              </a:spcAft>
              <a:buClrTx/>
              <a:buSzTx/>
              <a:buFont typeface="Arial" pitchFamily="34" charset="0"/>
              <a:buNone/>
              <a:tabLst/>
              <a:defRPr/>
            </a:pPr>
            <a:endParaRPr kumimoji="0" lang="en-IE" sz="2400" b="1" i="0" u="none" strike="noStrike" kern="1200" cap="none" spc="0" normalizeH="0" baseline="0" noProof="0" dirty="0">
              <a:ln>
                <a:noFill/>
              </a:ln>
              <a:solidFill>
                <a:srgbClr val="50555A"/>
              </a:solidFill>
              <a:effectLst/>
              <a:uLnTx/>
              <a:uFillTx/>
              <a:latin typeface="Calibri"/>
              <a:ea typeface="+mn-ea"/>
              <a:cs typeface="Calibri"/>
            </a:endParaRPr>
          </a:p>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r>
              <a:rPr kumimoji="0" lang="en-IE" sz="2400" b="1" i="0" u="none" strike="noStrike" kern="1200" cap="none" spc="0" normalizeH="0" baseline="0" noProof="0" dirty="0">
                <a:ln>
                  <a:noFill/>
                </a:ln>
                <a:solidFill>
                  <a:srgbClr val="0569B9"/>
                </a:solidFill>
                <a:effectLst/>
                <a:uLnTx/>
                <a:uFillTx/>
                <a:latin typeface="Calibri"/>
                <a:ea typeface="+mn-ea"/>
                <a:cs typeface="Calibri"/>
              </a:rPr>
              <a:t>C. Immigration Clinics </a:t>
            </a:r>
          </a:p>
          <a:p>
            <a:pPr marL="854075" marR="0" lvl="2" indent="-285750" algn="l" defTabSz="914377" rtl="0" eaLnBrk="1" fontAlgn="auto" latinLnBrk="0" hangingPunct="1">
              <a:lnSpc>
                <a:spcPct val="100000"/>
              </a:lnSpc>
              <a:spcBef>
                <a:spcPct val="20000"/>
              </a:spcBef>
              <a:spcAft>
                <a:spcPts val="0"/>
              </a:spcAft>
              <a:buClr>
                <a:srgbClr val="3E6DB2"/>
              </a:buClr>
              <a:buSzTx/>
              <a:buFont typeface="Arial" pitchFamily="34" charset="0"/>
              <a:buNone/>
              <a:tabLst/>
              <a:defRPr/>
            </a:pPr>
            <a:endParaRPr kumimoji="0" lang="en-IE" altLang="en-US" sz="2800" b="0" i="0" u="none" strike="noStrike" kern="1200" cap="none" spc="0" normalizeH="0" baseline="0" noProof="0" dirty="0">
              <a:ln>
                <a:noFill/>
              </a:ln>
              <a:solidFill>
                <a:srgbClr val="50555A"/>
              </a:solidFill>
              <a:effectLst/>
              <a:uLnTx/>
              <a:uFillTx/>
              <a:latin typeface="Calibri"/>
              <a:ea typeface="+mn-ea"/>
              <a:cs typeface="Calibri"/>
            </a:endParaRPr>
          </a:p>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srgbClr val="50555A"/>
              </a:solidFill>
              <a:effectLst/>
              <a:uLnTx/>
              <a:uFillTx/>
              <a:latin typeface="Calibri"/>
              <a:ea typeface="+mn-ea"/>
              <a:cs typeface="Calibri"/>
            </a:endParaRPr>
          </a:p>
        </p:txBody>
      </p:sp>
    </p:spTree>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Google Shape;197;p36">
            <a:extLst>
              <a:ext uri="{FF2B5EF4-FFF2-40B4-BE49-F238E27FC236}">
                <a16:creationId xmlns:a16="http://schemas.microsoft.com/office/drawing/2014/main" id="{F05DD12A-CEF3-9D54-2C08-73313A95442F}"/>
              </a:ext>
            </a:extLst>
          </p:cNvPr>
          <p:cNvSpPr>
            <a:spLocks noGrp="1" noChangeArrowheads="1"/>
          </p:cNvSpPr>
          <p:nvPr>
            <p:ph type="title"/>
          </p:nvPr>
        </p:nvSpPr>
        <p:spPr>
          <a:xfrm>
            <a:off x="363538" y="327384"/>
            <a:ext cx="5732462" cy="1011238"/>
          </a:xfrm>
        </p:spPr>
        <p:txBody>
          <a:bodyPr/>
          <a:lstStyle/>
          <a:p>
            <a:pPr eaLnBrk="1" hangingPunct="1">
              <a:lnSpc>
                <a:spcPct val="100000"/>
              </a:lnSpc>
              <a:spcBef>
                <a:spcPct val="0"/>
              </a:spcBef>
              <a:spcAft>
                <a:spcPct val="0"/>
              </a:spcAft>
              <a:buClr>
                <a:srgbClr val="0569B9"/>
              </a:buClr>
            </a:pPr>
            <a:r>
              <a:rPr lang="en-GB" altLang="en-US" sz="2400">
                <a:cs typeface="Arial"/>
              </a:rPr>
              <a:t>Making an appointment with Immigration Service Delivery (ISD) –  for Non-EU students</a:t>
            </a:r>
            <a:endParaRPr lang="en-IE" altLang="en-US" sz="2400">
              <a:ea typeface="Calibri"/>
              <a:cs typeface="Arial"/>
            </a:endParaRPr>
          </a:p>
        </p:txBody>
      </p:sp>
      <p:sp>
        <p:nvSpPr>
          <p:cNvPr id="198" name="Google Shape;198;p36">
            <a:extLst>
              <a:ext uri="{FF2B5EF4-FFF2-40B4-BE49-F238E27FC236}">
                <a16:creationId xmlns:a16="http://schemas.microsoft.com/office/drawing/2014/main" id="{4840C422-7D35-B3A1-F672-79EC0EC633AD}"/>
              </a:ext>
            </a:extLst>
          </p:cNvPr>
          <p:cNvSpPr txBox="1">
            <a:spLocks noGrp="1"/>
          </p:cNvSpPr>
          <p:nvPr>
            <p:ph type="body" idx="1"/>
          </p:nvPr>
        </p:nvSpPr>
        <p:spPr>
          <a:xfrm>
            <a:off x="4875" y="1924799"/>
            <a:ext cx="5723733" cy="4445645"/>
          </a:xfrm>
        </p:spPr>
        <p:txBody>
          <a:bodyPr spcFirstLastPara="1" vert="horz" wrap="square" lIns="0" tIns="0" rIns="0" bIns="0" numCol="1" anchor="b" anchorCtr="0" compatLnSpc="1">
            <a:prstTxWarp prst="textNoShape">
              <a:avLst/>
            </a:prstTxWarp>
            <a:noAutofit/>
          </a:bodyPr>
          <a:lstStyle/>
          <a:p>
            <a:pPr marL="608965" indent="-304165">
              <a:buFont typeface="Arial,Sans-Serif" panose="020B0604020202020204" pitchFamily="34" charset="0"/>
              <a:buChar char="•"/>
              <a:defRPr/>
            </a:pPr>
            <a:r>
              <a:rPr lang="en-GB" sz="1800">
                <a:solidFill>
                  <a:schemeClr val="tx2"/>
                </a:solidFill>
                <a:ea typeface="+mn-lt"/>
                <a:cs typeface="+mn-lt"/>
              </a:rPr>
              <a:t>All</a:t>
            </a:r>
            <a:r>
              <a:rPr lang="en-GB" sz="1800">
                <a:solidFill>
                  <a:schemeClr val="tx2"/>
                </a:solidFill>
                <a:ea typeface="+mn-lt"/>
                <a:cs typeface="+mn-lt"/>
                <a:sym typeface="Calibri"/>
              </a:rPr>
              <a:t> non-EU/ EEA / UK students must register with ISD to legally reside in Ireland for study</a:t>
            </a:r>
          </a:p>
          <a:p>
            <a:pPr marL="608965" indent="-304165">
              <a:buFont typeface="Arial,Sans-Serif" panose="020B0604020202020204" pitchFamily="34" charset="0"/>
              <a:buChar char="•"/>
              <a:defRPr/>
            </a:pPr>
            <a:r>
              <a:rPr lang="en-GB" sz="1800">
                <a:solidFill>
                  <a:schemeClr val="tx2"/>
                </a:solidFill>
                <a:ea typeface="+mn-lt"/>
                <a:cs typeface="+mn-lt"/>
                <a:sym typeface="Calibri"/>
              </a:rPr>
              <a:t>Register before your entry stamp expires (usually within 90 days of arrival)</a:t>
            </a:r>
          </a:p>
          <a:p>
            <a:pPr marL="608965" indent="-304165">
              <a:buFont typeface="Arial,Sans-Serif" panose="020B0604020202020204" pitchFamily="34" charset="0"/>
              <a:buChar char="•"/>
              <a:defRPr/>
            </a:pPr>
            <a:r>
              <a:rPr lang="en-GB" sz="1800">
                <a:solidFill>
                  <a:schemeClr val="tx2"/>
                </a:solidFill>
                <a:ea typeface="+mn-lt"/>
                <a:cs typeface="+mn-lt"/>
                <a:sym typeface="Calibri"/>
              </a:rPr>
              <a:t>If you can't get an appointment in time, don't panic- your permission to remain isn't cancelled</a:t>
            </a:r>
            <a:endParaRPr lang="en-GB" sz="1800">
              <a:solidFill>
                <a:srgbClr val="0569B9"/>
              </a:solidFill>
              <a:ea typeface="+mn-lt"/>
              <a:cs typeface="+mn-lt"/>
              <a:sym typeface="Calibri"/>
            </a:endParaRPr>
          </a:p>
          <a:p>
            <a:pPr marL="608965" indent="-304165">
              <a:buFont typeface="Arial,Sans-Serif" panose="020B0604020202020204" pitchFamily="34" charset="0"/>
              <a:buChar char="•"/>
              <a:defRPr/>
            </a:pPr>
            <a:endParaRPr lang="en-GB" sz="1800">
              <a:solidFill>
                <a:srgbClr val="0569B9"/>
              </a:solidFill>
              <a:ea typeface="+mn-lt"/>
              <a:cs typeface="+mn-lt"/>
              <a:sym typeface="Calibri"/>
            </a:endParaRPr>
          </a:p>
          <a:p>
            <a:pPr marL="608965" indent="-304165">
              <a:buFont typeface="Arial,Sans-Serif" panose="020B0604020202020204" pitchFamily="34" charset="0"/>
              <a:buChar char="•"/>
              <a:defRPr/>
            </a:pPr>
            <a:r>
              <a:rPr lang="en-GB" sz="1800" b="1">
                <a:solidFill>
                  <a:schemeClr val="tx2"/>
                </a:solidFill>
                <a:ea typeface="+mn-lt"/>
                <a:cs typeface="+mn-lt"/>
                <a:sym typeface="Calibri"/>
              </a:rPr>
              <a:t>How to Book Your Appointment</a:t>
            </a:r>
            <a:endParaRPr lang="en-GB" sz="1800">
              <a:solidFill>
                <a:srgbClr val="0569B9"/>
              </a:solidFill>
              <a:ea typeface="+mn-lt"/>
              <a:cs typeface="+mn-lt"/>
            </a:endParaRPr>
          </a:p>
          <a:p>
            <a:pPr marL="608965" indent="-304165">
              <a:buFont typeface="Arial,Sans-Serif" panose="020B0604020202020204" pitchFamily="34" charset="0"/>
              <a:buChar char="•"/>
              <a:defRPr/>
            </a:pPr>
            <a:r>
              <a:rPr lang="en-GB" sz="1800">
                <a:solidFill>
                  <a:schemeClr val="tx2"/>
                </a:solidFill>
                <a:ea typeface="+mn-lt"/>
                <a:cs typeface="+mn-lt"/>
                <a:sym typeface="Calibri"/>
              </a:rPr>
              <a:t>Book via the ISD portal: </a:t>
            </a:r>
            <a:r>
              <a:rPr lang="en-GB" sz="1800">
                <a:solidFill>
                  <a:schemeClr val="tx2"/>
                </a:solidFill>
                <a:ea typeface="+mn-lt"/>
                <a:cs typeface="+mn-lt"/>
              </a:rPr>
              <a:t>portal</a:t>
            </a:r>
            <a:r>
              <a:rPr lang="en-GB" sz="1800">
                <a:solidFill>
                  <a:schemeClr val="tx2"/>
                </a:solidFill>
                <a:ea typeface="+mn-lt"/>
                <a:cs typeface="+mn-lt"/>
                <a:sym typeface="Calibri"/>
              </a:rPr>
              <a:t>.</a:t>
            </a:r>
            <a:r>
              <a:rPr lang="en-GB" sz="1800">
                <a:solidFill>
                  <a:schemeClr val="tx2"/>
                </a:solidFill>
                <a:ea typeface="+mn-lt"/>
                <a:cs typeface="+mn-lt"/>
              </a:rPr>
              <a:t>irishimmigration</a:t>
            </a:r>
            <a:r>
              <a:rPr lang="en-GB" sz="1800">
                <a:solidFill>
                  <a:schemeClr val="tx2"/>
                </a:solidFill>
                <a:ea typeface="+mn-lt"/>
                <a:cs typeface="+mn-lt"/>
                <a:sym typeface="Calibri"/>
              </a:rPr>
              <a:t>.ie</a:t>
            </a:r>
            <a:endParaRPr lang="en-GB" sz="1800">
              <a:solidFill>
                <a:schemeClr val="tx2"/>
              </a:solidFill>
              <a:ea typeface="Calibri"/>
              <a:cs typeface="Calibri"/>
            </a:endParaRPr>
          </a:p>
          <a:p>
            <a:pPr marL="608965" indent="-304165">
              <a:buFont typeface="Arial,Sans-Serif" panose="020B0604020202020204" pitchFamily="34" charset="0"/>
              <a:buChar char="•"/>
              <a:defRPr/>
            </a:pPr>
            <a:r>
              <a:rPr lang="en-GB" sz="1800">
                <a:solidFill>
                  <a:schemeClr val="tx2"/>
                </a:solidFill>
                <a:ea typeface="+mn-lt"/>
                <a:cs typeface="+mn-lt"/>
                <a:sym typeface="Calibri"/>
              </a:rPr>
              <a:t>Appointment location: Burgh Quay Registration Office, 13-14 Burgh Quay, Dublin 2</a:t>
            </a:r>
            <a:endParaRPr lang="en-GB" sz="1800">
              <a:solidFill>
                <a:schemeClr val="tx2"/>
              </a:solidFill>
              <a:ea typeface="Calibri"/>
              <a:cs typeface="Calibri"/>
            </a:endParaRPr>
          </a:p>
          <a:p>
            <a:pPr marL="608965" indent="-304165">
              <a:buFont typeface="Arial,Sans-Serif" panose="020B0604020202020204" pitchFamily="34" charset="0"/>
              <a:buChar char="•"/>
              <a:defRPr/>
            </a:pPr>
            <a:r>
              <a:rPr lang="en-GB" sz="1800">
                <a:solidFill>
                  <a:schemeClr val="tx2"/>
                </a:solidFill>
                <a:ea typeface="+mn-lt"/>
                <a:cs typeface="+mn-lt"/>
              </a:rPr>
              <a:t>Arrive 10 minutes early</a:t>
            </a:r>
          </a:p>
          <a:p>
            <a:pPr marL="608965" indent="-304165">
              <a:buFont typeface="Arial,Sans-Serif" panose="020B0604020202020204" pitchFamily="34" charset="0"/>
              <a:buChar char="•"/>
              <a:defRPr/>
            </a:pPr>
            <a:r>
              <a:rPr lang="en-GB" sz="1800">
                <a:solidFill>
                  <a:schemeClr val="tx2"/>
                </a:solidFill>
                <a:ea typeface="+mn-lt"/>
                <a:cs typeface="+mn-lt"/>
                <a:sym typeface="Calibri"/>
              </a:rPr>
              <a:t>You'll need: valid email</a:t>
            </a:r>
            <a:r>
              <a:rPr lang="en-GB" sz="1800">
                <a:solidFill>
                  <a:schemeClr val="tx2"/>
                </a:solidFill>
                <a:ea typeface="+mn-lt"/>
                <a:cs typeface="+mn-lt"/>
                <a:sym typeface="Arial"/>
              </a:rPr>
              <a:t>, </a:t>
            </a:r>
            <a:r>
              <a:rPr lang="en-GB" sz="1800">
                <a:solidFill>
                  <a:schemeClr val="tx2"/>
                </a:solidFill>
                <a:ea typeface="+mn-lt"/>
                <a:cs typeface="+mn-lt"/>
                <a:sym typeface="Calibri"/>
              </a:rPr>
              <a:t>mobile number (for verification), </a:t>
            </a:r>
            <a:r>
              <a:rPr lang="en-GB" sz="1800">
                <a:solidFill>
                  <a:schemeClr val="tx2"/>
                </a:solidFill>
                <a:ea typeface="+mn-lt"/>
                <a:cs typeface="+mn-lt"/>
                <a:sym typeface="Arial"/>
              </a:rPr>
              <a:t>and </a:t>
            </a:r>
            <a:r>
              <a:rPr lang="en-GB" sz="1800">
                <a:solidFill>
                  <a:schemeClr val="tx2"/>
                </a:solidFill>
                <a:ea typeface="+mn-lt"/>
                <a:cs typeface="+mn-lt"/>
                <a:sym typeface="Calibri"/>
              </a:rPr>
              <a:t>your </a:t>
            </a:r>
            <a:r>
              <a:rPr lang="en-GB" sz="1800">
                <a:solidFill>
                  <a:schemeClr val="tx2"/>
                </a:solidFill>
                <a:ea typeface="+mn-lt"/>
                <a:cs typeface="+mn-lt"/>
                <a:sym typeface="Arial"/>
              </a:rPr>
              <a:t>passport </a:t>
            </a:r>
            <a:r>
              <a:rPr lang="en-GB" sz="1800">
                <a:solidFill>
                  <a:schemeClr val="tx2"/>
                </a:solidFill>
                <a:ea typeface="+mn-lt"/>
                <a:cs typeface="+mn-lt"/>
                <a:sym typeface="Calibri"/>
              </a:rPr>
              <a:t>to </a:t>
            </a:r>
            <a:r>
              <a:rPr lang="en-GB" sz="1800">
                <a:solidFill>
                  <a:schemeClr val="tx2"/>
                </a:solidFill>
                <a:ea typeface="+mn-lt"/>
                <a:cs typeface="+mn-lt"/>
                <a:sym typeface="Arial"/>
              </a:rPr>
              <a:t>set up the booking</a:t>
            </a:r>
            <a:endParaRPr lang="en-GB" sz="1800">
              <a:solidFill>
                <a:schemeClr val="tx2"/>
              </a:solidFill>
              <a:ea typeface="+mn-lt"/>
              <a:cs typeface="+mn-lt"/>
            </a:endParaRPr>
          </a:p>
          <a:p>
            <a:pPr marL="304800" indent="0">
              <a:defRPr/>
            </a:pPr>
            <a:endParaRPr lang="en-GB" sz="2000">
              <a:solidFill>
                <a:schemeClr val="tx2"/>
              </a:solidFill>
              <a:ea typeface="+mn-lt"/>
              <a:cs typeface="+mn-lt"/>
            </a:endParaRPr>
          </a:p>
        </p:txBody>
      </p:sp>
      <p:pic>
        <p:nvPicPr>
          <p:cNvPr id="110596" name="Picture Placeholder 6">
            <a:extLst>
              <a:ext uri="{FF2B5EF4-FFF2-40B4-BE49-F238E27FC236}">
                <a16:creationId xmlns:a16="http://schemas.microsoft.com/office/drawing/2014/main" id="{6BCD5001-1857-75FF-6DEC-84881F5236BC}"/>
              </a:ext>
            </a:extLst>
          </p:cNvPr>
          <p:cNvPicPr>
            <a:picLocks noGrp="1" noChangeAspect="1" noChangeArrowheads="1"/>
          </p:cNvPicPr>
          <p:nvPr>
            <p:ph type="pic" idx="2"/>
          </p:nvPr>
        </p:nvPicPr>
        <p:blipFill>
          <a:blip r:embed="rId4"/>
          <a:srcRect l="17796" r="17796"/>
          <a:stretch>
            <a:fillRect/>
          </a:stretch>
        </p:blipFill>
        <p:spPr bwMode="auto">
          <a:xfrm>
            <a:off x="6096000" y="0"/>
            <a:ext cx="6096000" cy="6397625"/>
          </a:xfrm>
          <a:noFill/>
        </p:spPr>
      </p:pic>
    </p:spTree>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Google Shape;197;p36">
            <a:extLst>
              <a:ext uri="{FF2B5EF4-FFF2-40B4-BE49-F238E27FC236}">
                <a16:creationId xmlns:a16="http://schemas.microsoft.com/office/drawing/2014/main" id="{0845C575-3CFE-15E0-1E58-C38A7CB0FB13}"/>
              </a:ext>
            </a:extLst>
          </p:cNvPr>
          <p:cNvSpPr>
            <a:spLocks noGrp="1" noChangeArrowheads="1"/>
          </p:cNvSpPr>
          <p:nvPr>
            <p:ph type="title"/>
          </p:nvPr>
        </p:nvSpPr>
        <p:spPr>
          <a:xfrm>
            <a:off x="479425" y="388938"/>
            <a:ext cx="5732463" cy="1012825"/>
          </a:xfrm>
        </p:spPr>
        <p:txBody>
          <a:bodyPr/>
          <a:lstStyle/>
          <a:p>
            <a:pPr eaLnBrk="1" hangingPunct="1">
              <a:lnSpc>
                <a:spcPct val="196000"/>
              </a:lnSpc>
              <a:spcBef>
                <a:spcPct val="0"/>
              </a:spcBef>
              <a:spcAft>
                <a:spcPct val="0"/>
              </a:spcAft>
              <a:buClr>
                <a:srgbClr val="0569B9"/>
              </a:buClr>
            </a:pPr>
            <a:r>
              <a:rPr lang="en-GB" altLang="en-US">
                <a:cs typeface="Arial" panose="020B0604020202020204" pitchFamily="34" charset="0"/>
              </a:rPr>
              <a:t>Day of your ISD appointment </a:t>
            </a:r>
            <a:endParaRPr lang="en-IE" altLang="en-US">
              <a:cs typeface="Arial" panose="020B0604020202020204" pitchFamily="34" charset="0"/>
            </a:endParaRPr>
          </a:p>
        </p:txBody>
      </p:sp>
      <p:sp>
        <p:nvSpPr>
          <p:cNvPr id="198" name="Google Shape;198;p36">
            <a:extLst>
              <a:ext uri="{FF2B5EF4-FFF2-40B4-BE49-F238E27FC236}">
                <a16:creationId xmlns:a16="http://schemas.microsoft.com/office/drawing/2014/main" id="{A0682319-FA7E-D156-C146-113ECF7BEABD}"/>
              </a:ext>
            </a:extLst>
          </p:cNvPr>
          <p:cNvSpPr txBox="1">
            <a:spLocks noGrp="1"/>
          </p:cNvSpPr>
          <p:nvPr>
            <p:ph type="body" idx="1"/>
          </p:nvPr>
        </p:nvSpPr>
        <p:spPr>
          <a:xfrm>
            <a:off x="176631" y="1703717"/>
            <a:ext cx="5732462" cy="4378385"/>
          </a:xfrm>
        </p:spPr>
        <p:txBody>
          <a:bodyPr/>
          <a:lstStyle/>
          <a:p>
            <a:pPr marL="0" indent="0">
              <a:buNone/>
              <a:defRPr/>
            </a:pPr>
            <a:endParaRPr lang="en-GB" sz="1600">
              <a:solidFill>
                <a:srgbClr val="0569B9"/>
              </a:solidFill>
              <a:ea typeface="Calibri"/>
              <a:cs typeface="Calibri"/>
            </a:endParaRPr>
          </a:p>
          <a:p>
            <a:pPr marL="0" indent="0">
              <a:buNone/>
              <a:defRPr/>
            </a:pPr>
            <a:endParaRPr lang="en-GB" sz="1600">
              <a:solidFill>
                <a:srgbClr val="0569B9"/>
              </a:solidFill>
              <a:ea typeface="Calibri"/>
              <a:cs typeface="Calibri"/>
            </a:endParaRPr>
          </a:p>
          <a:p>
            <a:pPr marL="0" indent="0">
              <a:buNone/>
              <a:defRPr/>
            </a:pPr>
            <a:endParaRPr lang="en-GB" sz="1600">
              <a:solidFill>
                <a:srgbClr val="0569B9"/>
              </a:solidFill>
              <a:ea typeface="Calibri"/>
              <a:cs typeface="Calibri"/>
            </a:endParaRPr>
          </a:p>
          <a:p>
            <a:pPr marL="114300" indent="-114300">
              <a:buFont typeface="Arial,Sans-Serif"/>
              <a:buChar char="•"/>
              <a:defRPr/>
            </a:pPr>
            <a:r>
              <a:rPr lang="en-GB" sz="1600">
                <a:solidFill>
                  <a:srgbClr val="000000"/>
                </a:solidFill>
                <a:sym typeface="Arial"/>
              </a:rPr>
              <a:t>Valid Passport</a:t>
            </a:r>
            <a:endParaRPr lang="en-US" sz="1600">
              <a:solidFill>
                <a:srgbClr val="000000"/>
              </a:solidFill>
              <a:ea typeface="Calibri"/>
              <a:cs typeface="Calibri"/>
            </a:endParaRPr>
          </a:p>
          <a:p>
            <a:pPr marL="114300" indent="-114300">
              <a:spcBef>
                <a:spcPts val="800"/>
              </a:spcBef>
              <a:buFont typeface="Arial,Sans-Serif"/>
              <a:buChar char="•"/>
              <a:defRPr/>
            </a:pPr>
            <a:r>
              <a:rPr lang="en-GB" sz="1600">
                <a:solidFill>
                  <a:srgbClr val="000000"/>
                </a:solidFill>
                <a:sym typeface="Arial"/>
              </a:rPr>
              <a:t>Proof of Registration*</a:t>
            </a:r>
            <a:endParaRPr lang="en-US" sz="1600">
              <a:solidFill>
                <a:srgbClr val="000000"/>
              </a:solidFill>
              <a:ea typeface="Calibri"/>
              <a:cs typeface="Calibri"/>
            </a:endParaRPr>
          </a:p>
          <a:p>
            <a:pPr marL="114300" indent="-114300">
              <a:spcBef>
                <a:spcPts val="800"/>
              </a:spcBef>
              <a:buFont typeface="Arial,Sans-Serif"/>
              <a:buChar char="•"/>
              <a:defRPr/>
            </a:pPr>
            <a:r>
              <a:rPr lang="en-GB" sz="1600">
                <a:solidFill>
                  <a:srgbClr val="000000"/>
                </a:solidFill>
                <a:sym typeface="Arial"/>
              </a:rPr>
              <a:t>Proof of Fees Paid*</a:t>
            </a:r>
            <a:endParaRPr lang="en-US" sz="1600">
              <a:solidFill>
                <a:srgbClr val="000000"/>
              </a:solidFill>
              <a:ea typeface="Calibri"/>
              <a:cs typeface="Calibri"/>
            </a:endParaRPr>
          </a:p>
          <a:p>
            <a:pPr marL="0" indent="0">
              <a:spcBef>
                <a:spcPts val="800"/>
              </a:spcBef>
              <a:defRPr/>
            </a:pPr>
            <a:r>
              <a:rPr lang="en-GB" sz="1600">
                <a:solidFill>
                  <a:srgbClr val="000000"/>
                </a:solidFill>
                <a:sym typeface="Arial"/>
              </a:rPr>
              <a:t>*Proof of registration and proof of fees paid are in the same letter and can be generated and printed from your student portal (my.tcd.ie)</a:t>
            </a:r>
            <a:endParaRPr lang="en-GB" sz="1600">
              <a:solidFill>
                <a:srgbClr val="0569B9"/>
              </a:solidFill>
              <a:ea typeface="Calibri"/>
              <a:cs typeface="Calibri"/>
            </a:endParaRPr>
          </a:p>
          <a:p>
            <a:pPr marL="171450" indent="-171450">
              <a:spcBef>
                <a:spcPts val="800"/>
              </a:spcBef>
              <a:buFont typeface="Arial,Sans-Serif"/>
              <a:buChar char="•"/>
              <a:defRPr/>
            </a:pPr>
            <a:r>
              <a:rPr lang="en-GB" sz="1600">
                <a:solidFill>
                  <a:srgbClr val="000000"/>
                </a:solidFill>
                <a:sym typeface="Arial"/>
              </a:rPr>
              <a:t>Proof of finances (for non-visa-required nationals only): €10,000 for courses resulting in residence of greater than 8 months; €833 per month or €6,665 (in total) for courses resulting in residence of 8 months or less.</a:t>
            </a:r>
            <a:endParaRPr lang="en-US" sz="1600">
              <a:solidFill>
                <a:srgbClr val="000000"/>
              </a:solidFill>
              <a:ea typeface="Calibri"/>
              <a:cs typeface="Calibri"/>
            </a:endParaRPr>
          </a:p>
          <a:p>
            <a:pPr marL="114300" indent="-114300">
              <a:spcBef>
                <a:spcPts val="800"/>
              </a:spcBef>
              <a:buFont typeface="Arial,Sans-Serif"/>
              <a:buChar char="•"/>
              <a:defRPr/>
            </a:pPr>
            <a:r>
              <a:rPr lang="en-GB" sz="1600">
                <a:solidFill>
                  <a:srgbClr val="000000"/>
                </a:solidFill>
                <a:sym typeface="Arial"/>
              </a:rPr>
              <a:t>Proof of Health Insurance, policy document is required</a:t>
            </a:r>
            <a:endParaRPr lang="en-US" sz="1600">
              <a:solidFill>
                <a:srgbClr val="000000"/>
              </a:solidFill>
              <a:ea typeface="Calibri"/>
              <a:cs typeface="Calibri"/>
            </a:endParaRPr>
          </a:p>
          <a:p>
            <a:pPr marL="114300" indent="-114300">
              <a:spcBef>
                <a:spcPts val="800"/>
              </a:spcBef>
              <a:buFont typeface="Arial,Sans-Serif"/>
              <a:buChar char="•"/>
              <a:defRPr/>
            </a:pPr>
            <a:r>
              <a:rPr lang="en-GB" sz="1600">
                <a:solidFill>
                  <a:srgbClr val="000000"/>
                </a:solidFill>
                <a:sym typeface="Arial"/>
              </a:rPr>
              <a:t>€300 Fee  (No cash accepted. Credit card or debit card)</a:t>
            </a:r>
            <a:endParaRPr lang="en-US" sz="1600">
              <a:solidFill>
                <a:srgbClr val="000000"/>
              </a:solidFill>
              <a:ea typeface="Calibri"/>
              <a:cs typeface="Calibri"/>
            </a:endParaRPr>
          </a:p>
          <a:p>
            <a:pPr marL="0" indent="0">
              <a:spcBef>
                <a:spcPts val="800"/>
              </a:spcBef>
              <a:defRPr/>
            </a:pPr>
            <a:endParaRPr lang="en-GB" sz="1600">
              <a:solidFill>
                <a:srgbClr val="0569B9"/>
              </a:solidFill>
              <a:ea typeface="Calibri"/>
              <a:cs typeface="Calibri"/>
            </a:endParaRPr>
          </a:p>
          <a:p>
            <a:pPr marL="0" indent="0">
              <a:lnSpc>
                <a:spcPct val="100000"/>
              </a:lnSpc>
              <a:buNone/>
              <a:defRPr/>
            </a:pPr>
            <a:r>
              <a:rPr lang="en-GB" sz="1600">
                <a:solidFill>
                  <a:srgbClr val="0569B9"/>
                </a:solidFill>
                <a:latin typeface="Calibri"/>
                <a:ea typeface="Calibri"/>
                <a:cs typeface="Arial"/>
                <a:sym typeface="Arial"/>
                <a:hlinkClick r:id="rId3"/>
              </a:rPr>
              <a:t>https://www.irishimmigration.ie/required-documents/#stamp2</a:t>
            </a:r>
            <a:endParaRPr lang="en-US" sz="1600">
              <a:solidFill>
                <a:srgbClr val="0569B9"/>
              </a:solidFill>
              <a:latin typeface="Calibri"/>
              <a:ea typeface="Calibri"/>
              <a:cs typeface="Arial"/>
            </a:endParaRPr>
          </a:p>
          <a:p>
            <a:pPr marL="0" indent="0">
              <a:buSzPts val="1400"/>
              <a:buFont typeface="Arial"/>
              <a:buNone/>
              <a:defRPr/>
            </a:pPr>
            <a:endParaRPr lang="en-GB" sz="2000">
              <a:ea typeface="Calibri"/>
              <a:cs typeface="Calibri"/>
            </a:endParaRPr>
          </a:p>
        </p:txBody>
      </p:sp>
      <p:pic>
        <p:nvPicPr>
          <p:cNvPr id="112644" name="Picture Placeholder 6">
            <a:extLst>
              <a:ext uri="{FF2B5EF4-FFF2-40B4-BE49-F238E27FC236}">
                <a16:creationId xmlns:a16="http://schemas.microsoft.com/office/drawing/2014/main" id="{5C6DA14E-96D2-FF09-89D3-50B411C89E35}"/>
              </a:ext>
            </a:extLst>
          </p:cNvPr>
          <p:cNvPicPr>
            <a:picLocks noGrp="1" noChangeAspect="1" noChangeArrowheads="1"/>
          </p:cNvPicPr>
          <p:nvPr>
            <p:ph type="pic" idx="2"/>
          </p:nvPr>
        </p:nvPicPr>
        <p:blipFill>
          <a:blip r:embed="rId4">
            <a:extLst>
              <a:ext uri="{28A0092B-C50C-407E-A947-70E740481C1C}">
                <a14:useLocalDpi xmlns:a14="http://schemas.microsoft.com/office/drawing/2010/main" val="0"/>
              </a:ext>
            </a:extLst>
          </a:blip>
          <a:srcRect l="16528" r="16528"/>
          <a:stretch>
            <a:fillRect/>
          </a:stretch>
        </p:blipFill>
        <p:spPr bwMode="auto">
          <a:xfrm>
            <a:off x="6096000" y="0"/>
            <a:ext cx="6096000" cy="6397625"/>
          </a:xfr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Google Shape;197;p36">
            <a:extLst>
              <a:ext uri="{FF2B5EF4-FFF2-40B4-BE49-F238E27FC236}">
                <a16:creationId xmlns:a16="http://schemas.microsoft.com/office/drawing/2014/main" id="{922E71BD-18CE-06BB-9F68-CFDB365635A0}"/>
              </a:ext>
            </a:extLst>
          </p:cNvPr>
          <p:cNvSpPr>
            <a:spLocks noGrp="1" noChangeArrowheads="1"/>
          </p:cNvSpPr>
          <p:nvPr>
            <p:ph type="title"/>
          </p:nvPr>
        </p:nvSpPr>
        <p:spPr>
          <a:xfrm>
            <a:off x="479425" y="388938"/>
            <a:ext cx="5732463" cy="1012825"/>
          </a:xfrm>
        </p:spPr>
        <p:txBody>
          <a:bodyPr/>
          <a:lstStyle/>
          <a:p>
            <a:pPr eaLnBrk="1" hangingPunct="1">
              <a:lnSpc>
                <a:spcPct val="196000"/>
              </a:lnSpc>
              <a:spcBef>
                <a:spcPct val="0"/>
              </a:spcBef>
              <a:spcAft>
                <a:spcPct val="0"/>
              </a:spcAft>
              <a:buClr>
                <a:srgbClr val="0569B9"/>
              </a:buClr>
            </a:pPr>
            <a:r>
              <a:rPr lang="en-GB" altLang="en-US">
                <a:solidFill>
                  <a:srgbClr val="0569B9"/>
                </a:solidFill>
                <a:cs typeface="Calibri" panose="020F0502020204030204" pitchFamily="34" charset="0"/>
                <a:sym typeface="Calibri" panose="020F0502020204030204" pitchFamily="34" charset="0"/>
              </a:rPr>
              <a:t>Proof of Registration Letter</a:t>
            </a:r>
            <a:endParaRPr lang="en-IE" altLang="en-US">
              <a:cs typeface="Arial" panose="020B0604020202020204" pitchFamily="34" charset="0"/>
            </a:endParaRPr>
          </a:p>
        </p:txBody>
      </p:sp>
      <p:sp>
        <p:nvSpPr>
          <p:cNvPr id="198" name="Google Shape;198;p36">
            <a:extLst>
              <a:ext uri="{FF2B5EF4-FFF2-40B4-BE49-F238E27FC236}">
                <a16:creationId xmlns:a16="http://schemas.microsoft.com/office/drawing/2014/main" id="{85769EA8-0280-E9BB-067E-E11BB630A0AD}"/>
              </a:ext>
            </a:extLst>
          </p:cNvPr>
          <p:cNvSpPr txBox="1">
            <a:spLocks noGrp="1"/>
          </p:cNvSpPr>
          <p:nvPr>
            <p:ph type="body" idx="1"/>
          </p:nvPr>
        </p:nvSpPr>
        <p:spPr>
          <a:xfrm>
            <a:off x="363538" y="1587500"/>
            <a:ext cx="5732462" cy="4624388"/>
          </a:xfrm>
        </p:spPr>
        <p:txBody>
          <a:bodyPr>
            <a:normAutofit/>
          </a:bodyPr>
          <a:lstStyle/>
          <a:p>
            <a:pPr marL="338658" indent="-330192" eaLnBrk="1" fontAlgn="auto" hangingPunct="1">
              <a:buClr>
                <a:schemeClr val="dk1"/>
              </a:buClr>
              <a:buSzPts val="1500"/>
              <a:buFont typeface="Arial"/>
              <a:buChar char="•"/>
              <a:defRPr/>
            </a:pPr>
            <a:r>
              <a:rPr lang="en-GB" sz="2400">
                <a:sym typeface="Arial"/>
              </a:rPr>
              <a:t>Log on to </a:t>
            </a:r>
            <a:r>
              <a:rPr lang="en-GB" sz="2400" err="1">
                <a:sym typeface="Arial"/>
              </a:rPr>
              <a:t>my.tcd.ie</a:t>
            </a:r>
            <a:r>
              <a:rPr lang="en-GB" sz="2400">
                <a:sym typeface="Arial"/>
              </a:rPr>
              <a:t> portal</a:t>
            </a:r>
          </a:p>
          <a:p>
            <a:pPr marL="338658" indent="-330192" eaLnBrk="1" fontAlgn="auto" hangingPunct="1">
              <a:buClr>
                <a:schemeClr val="dk1"/>
              </a:buClr>
              <a:buSzPts val="1500"/>
              <a:buFont typeface="Arial"/>
              <a:buChar char="•"/>
              <a:defRPr/>
            </a:pPr>
            <a:r>
              <a:rPr lang="en-GB" sz="2400">
                <a:sym typeface="Arial"/>
              </a:rPr>
              <a:t>Click on the ‘Registration tab’ for options of letters to print</a:t>
            </a:r>
          </a:p>
          <a:p>
            <a:pPr marL="338658" indent="-330192" eaLnBrk="1" fontAlgn="auto" hangingPunct="1">
              <a:buClr>
                <a:schemeClr val="dk1"/>
              </a:buClr>
              <a:buSzPts val="1500"/>
              <a:buFont typeface="Arial"/>
              <a:buChar char="•"/>
              <a:defRPr/>
            </a:pPr>
            <a:r>
              <a:rPr lang="en-GB" sz="2400">
                <a:sym typeface="Arial"/>
              </a:rPr>
              <a:t>Click on ‘Confirmation of Registration’ </a:t>
            </a:r>
          </a:p>
          <a:p>
            <a:pPr marL="338658" indent="-330192" eaLnBrk="1" fontAlgn="auto" hangingPunct="1">
              <a:buClr>
                <a:schemeClr val="dk1"/>
              </a:buClr>
              <a:buSzPts val="1500"/>
              <a:buFont typeface="Arial"/>
              <a:buChar char="•"/>
              <a:defRPr/>
            </a:pPr>
            <a:r>
              <a:rPr lang="en-GB" sz="2400">
                <a:sym typeface="Arial"/>
              </a:rPr>
              <a:t>Go to ‘</a:t>
            </a:r>
            <a:r>
              <a:rPr lang="en-GB" sz="2400" err="1">
                <a:sym typeface="Arial"/>
              </a:rPr>
              <a:t>Intray</a:t>
            </a:r>
            <a:r>
              <a:rPr lang="en-GB" sz="2400">
                <a:sym typeface="Arial"/>
              </a:rPr>
              <a:t>’ on the home tab. </a:t>
            </a:r>
          </a:p>
          <a:p>
            <a:pPr marL="338658" indent="-330192" eaLnBrk="1" fontAlgn="auto" hangingPunct="1">
              <a:buClr>
                <a:schemeClr val="dk1"/>
              </a:buClr>
              <a:buSzPts val="1500"/>
              <a:buFont typeface="Arial"/>
              <a:buChar char="•"/>
              <a:defRPr/>
            </a:pPr>
            <a:r>
              <a:rPr lang="en-GB" sz="2400">
                <a:sym typeface="Arial"/>
              </a:rPr>
              <a:t>Your letter will be in your ‘New </a:t>
            </a:r>
            <a:r>
              <a:rPr lang="en-GB" sz="2400" err="1">
                <a:sym typeface="Arial"/>
              </a:rPr>
              <a:t>Intray</a:t>
            </a:r>
            <a:r>
              <a:rPr lang="en-GB" sz="2400">
                <a:sym typeface="Arial"/>
              </a:rPr>
              <a:t>’ or ‘All </a:t>
            </a:r>
            <a:r>
              <a:rPr lang="en-GB" sz="2400" err="1">
                <a:sym typeface="Arial"/>
              </a:rPr>
              <a:t>intray</a:t>
            </a:r>
            <a:r>
              <a:rPr lang="en-GB" sz="2400">
                <a:sym typeface="Arial"/>
              </a:rPr>
              <a:t> messages’</a:t>
            </a:r>
          </a:p>
          <a:p>
            <a:pPr marL="338658" indent="-330192" eaLnBrk="1" fontAlgn="auto" hangingPunct="1">
              <a:buClr>
                <a:schemeClr val="dk1"/>
              </a:buClr>
              <a:buSzPts val="1500"/>
              <a:buFont typeface="Arial"/>
              <a:buChar char="•"/>
              <a:defRPr/>
            </a:pPr>
            <a:r>
              <a:rPr lang="en-GB" sz="2400">
                <a:sym typeface="Arial"/>
              </a:rPr>
              <a:t>Click ‘Proof of Registration’ to open and print the file.</a:t>
            </a:r>
          </a:p>
          <a:p>
            <a:pPr marL="338658" indent="-330192" eaLnBrk="1" fontAlgn="auto" hangingPunct="1">
              <a:buClr>
                <a:schemeClr val="dk1"/>
              </a:buClr>
              <a:buSzPts val="1500"/>
              <a:buFont typeface="Arial"/>
              <a:buChar char="•"/>
              <a:defRPr/>
            </a:pPr>
            <a:endParaRPr lang="en-GB" sz="2667">
              <a:sym typeface="Arial"/>
            </a:endParaRPr>
          </a:p>
        </p:txBody>
      </p:sp>
      <p:pic>
        <p:nvPicPr>
          <p:cNvPr id="114692" name="Picture Placeholder 6">
            <a:extLst>
              <a:ext uri="{FF2B5EF4-FFF2-40B4-BE49-F238E27FC236}">
                <a16:creationId xmlns:a16="http://schemas.microsoft.com/office/drawing/2014/main" id="{30E46BFB-C920-5893-287B-A12E32D3123A}"/>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23721" r="23721"/>
          <a:stretch>
            <a:fillRect/>
          </a:stretch>
        </p:blipFill>
        <p:spPr bwMode="auto">
          <a:xfrm>
            <a:off x="6096000" y="0"/>
            <a:ext cx="6096000" cy="6397625"/>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a:extLst>
              <a:ext uri="{FF2B5EF4-FFF2-40B4-BE49-F238E27FC236}">
                <a16:creationId xmlns:a16="http://schemas.microsoft.com/office/drawing/2014/main" id="{4AD0D54B-C708-8830-4B99-8D9CA7D66004}"/>
              </a:ext>
            </a:extLst>
          </p:cNvPr>
          <p:cNvSpPr txBox="1">
            <a:spLocks noChangeArrowheads="1"/>
          </p:cNvSpPr>
          <p:nvPr/>
        </p:nvSpPr>
        <p:spPr bwMode="auto">
          <a:xfrm>
            <a:off x="479425" y="388938"/>
            <a:ext cx="5148263"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a:lnSpc>
                <a:spcPts val="3700"/>
              </a:lnSpc>
              <a:defRPr/>
            </a:pPr>
            <a:r>
              <a:rPr lang="en-US" altLang="en-US" sz="3200">
                <a:solidFill>
                  <a:srgbClr val="0569B9"/>
                </a:solidFill>
                <a:latin typeface="Calibri"/>
                <a:ea typeface="Calibri"/>
                <a:cs typeface="Calibri"/>
              </a:rPr>
              <a:t>Immigration Card </a:t>
            </a:r>
            <a:r>
              <a:rPr kumimoji="0" lang="en-US" altLang="en-US" sz="3200" b="0" i="0" u="none" strike="noStrike" kern="1200" cap="none" spc="0" normalizeH="0" baseline="0" noProof="0">
                <a:ln>
                  <a:noFill/>
                </a:ln>
                <a:solidFill>
                  <a:srgbClr val="0569B9"/>
                </a:solidFill>
                <a:effectLst/>
                <a:uLnTx/>
                <a:uFillTx/>
                <a:latin typeface="Calibri"/>
                <a:ea typeface="Calibri"/>
                <a:cs typeface="Calibri"/>
              </a:rPr>
              <a:t>(IRP)</a:t>
            </a:r>
            <a:endParaRPr lang="en-GB" altLang="en-US" sz="3200" b="0" i="0" u="none" strike="noStrike" kern="1200" cap="none" spc="0" normalizeH="0" baseline="0" noProof="0">
              <a:ln>
                <a:noFill/>
              </a:ln>
              <a:solidFill>
                <a:srgbClr val="0569B9"/>
              </a:solidFill>
              <a:effectLst/>
              <a:uLnTx/>
              <a:uFillTx/>
              <a:latin typeface="Calibri" panose="020F0502020204030204" pitchFamily="34" charset="0"/>
              <a:ea typeface="Calibri"/>
              <a:cs typeface="Calibri"/>
            </a:endParaRPr>
          </a:p>
        </p:txBody>
      </p:sp>
      <p:sp>
        <p:nvSpPr>
          <p:cNvPr id="6" name="Text Placeholder 2">
            <a:extLst>
              <a:ext uri="{FF2B5EF4-FFF2-40B4-BE49-F238E27FC236}">
                <a16:creationId xmlns:a16="http://schemas.microsoft.com/office/drawing/2014/main" id="{2591487A-8882-A689-2DCB-54CEC9B8F43F}"/>
              </a:ext>
            </a:extLst>
          </p:cNvPr>
          <p:cNvSpPr txBox="1">
            <a:spLocks/>
          </p:cNvSpPr>
          <p:nvPr/>
        </p:nvSpPr>
        <p:spPr>
          <a:xfrm>
            <a:off x="612775" y="1404938"/>
            <a:ext cx="7081838" cy="7762875"/>
          </a:xfrm>
          <a:prstGeom prst="rect">
            <a:avLst/>
          </a:prstGeom>
        </p:spPr>
        <p:txBody>
          <a:bodyPr lIns="0" tIns="0" rIns="0" bIns="0" anchor="t"/>
          <a:lst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1200" cap="none" spc="0" normalizeH="0" baseline="0" noProof="0">
                <a:ln>
                  <a:noFill/>
                </a:ln>
                <a:solidFill>
                  <a:srgbClr val="0569B9"/>
                </a:solidFill>
                <a:effectLst/>
                <a:uLnTx/>
                <a:uFillTx/>
                <a:latin typeface="Calibri"/>
                <a:ea typeface="+mn-ea"/>
                <a:cs typeface="+mn-cs"/>
              </a:rPr>
              <a:t>•</a:t>
            </a:r>
            <a:r>
              <a:rPr kumimoji="0" lang="en-US" sz="2400" b="0" i="0" u="none" strike="noStrike" kern="1200" cap="none" spc="0" normalizeH="0" baseline="0" noProof="0">
                <a:ln>
                  <a:noFill/>
                </a:ln>
                <a:solidFill>
                  <a:srgbClr val="50555A"/>
                </a:solidFill>
                <a:effectLst/>
                <a:uLnTx/>
                <a:uFillTx/>
                <a:latin typeface="Calibri"/>
                <a:ea typeface="+mn-ea"/>
                <a:cs typeface="+mn-cs"/>
              </a:rPr>
              <a:t> Called Irish Residence Permit (IRP) card</a:t>
            </a:r>
          </a:p>
          <a:p>
            <a:pPr marL="342900" marR="0" lvl="0" indent="-342900" algn="l" defTabSz="914377"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a:ln>
                <a:noFill/>
              </a:ln>
              <a:solidFill>
                <a:srgbClr val="50555A"/>
              </a:solidFill>
              <a:effectLst/>
              <a:uLnTx/>
              <a:uFillTx/>
              <a:latin typeface="Calibri"/>
              <a:ea typeface="+mn-ea"/>
              <a:cs typeface="+mn-cs"/>
            </a:endParaRPr>
          </a:p>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1200" cap="none" spc="0" normalizeH="0" baseline="0" noProof="0">
                <a:ln>
                  <a:noFill/>
                </a:ln>
                <a:solidFill>
                  <a:srgbClr val="0569B9"/>
                </a:solidFill>
                <a:effectLst/>
                <a:uLnTx/>
                <a:uFillTx/>
                <a:latin typeface="Calibri"/>
                <a:ea typeface="+mn-ea"/>
                <a:cs typeface="+mn-cs"/>
              </a:rPr>
              <a:t>•</a:t>
            </a:r>
            <a:r>
              <a:rPr kumimoji="0" lang="en-US" sz="2400" b="0" i="0" u="none" strike="noStrike" kern="1200" cap="none" spc="0" normalizeH="0" baseline="0" noProof="0">
                <a:ln>
                  <a:noFill/>
                </a:ln>
                <a:solidFill>
                  <a:srgbClr val="50555A"/>
                </a:solidFill>
                <a:effectLst/>
                <a:uLnTx/>
                <a:uFillTx/>
                <a:latin typeface="Calibri"/>
                <a:ea typeface="+mn-ea"/>
                <a:cs typeface="+mn-cs"/>
              </a:rPr>
              <a:t> Also known as a Stamp 2 (check expiry date, typically December)</a:t>
            </a:r>
          </a:p>
          <a:p>
            <a:pPr marL="342900" marR="0" lvl="0" indent="-342900" algn="l" defTabSz="914377"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a:ln>
                <a:noFill/>
              </a:ln>
              <a:solidFill>
                <a:srgbClr val="50555A"/>
              </a:solidFill>
              <a:effectLst/>
              <a:uLnTx/>
              <a:uFillTx/>
              <a:latin typeface="Calibri"/>
              <a:ea typeface="+mn-ea"/>
              <a:cs typeface="+mn-cs"/>
            </a:endParaRPr>
          </a:p>
          <a:p>
            <a:pPr fontAlgn="auto">
              <a:spcAft>
                <a:spcPts val="0"/>
              </a:spcAft>
              <a:defRPr/>
            </a:pPr>
            <a:r>
              <a:rPr kumimoji="0" lang="en-US" sz="2400" b="0" i="0" u="none" strike="noStrike" kern="1200" cap="none" spc="0" normalizeH="0" baseline="0" noProof="0">
                <a:ln>
                  <a:noFill/>
                </a:ln>
                <a:solidFill>
                  <a:srgbClr val="0569B9"/>
                </a:solidFill>
                <a:effectLst/>
                <a:uLnTx/>
                <a:uFillTx/>
                <a:latin typeface="Calibri"/>
                <a:ea typeface="+mn-ea"/>
                <a:cs typeface="+mn-cs"/>
              </a:rPr>
              <a:t>•</a:t>
            </a:r>
            <a:r>
              <a:rPr kumimoji="0" lang="en-US" sz="2400" b="0" i="0" u="none" strike="noStrike" kern="1200" cap="none" spc="0" normalizeH="0" baseline="0" noProof="0">
                <a:ln>
                  <a:noFill/>
                </a:ln>
                <a:solidFill>
                  <a:srgbClr val="50555A"/>
                </a:solidFill>
                <a:effectLst/>
                <a:uLnTx/>
                <a:uFillTx/>
                <a:latin typeface="Calibri"/>
                <a:ea typeface="+mn-ea"/>
                <a:cs typeface="+mn-cs"/>
              </a:rPr>
              <a:t> Allow for </a:t>
            </a:r>
            <a:r>
              <a:rPr lang="en-US">
                <a:latin typeface="Calibri"/>
              </a:rPr>
              <a:t>15 working</a:t>
            </a:r>
            <a:r>
              <a:rPr kumimoji="0" lang="en-US" sz="2400" b="0" i="0" u="none" strike="noStrike" kern="1200" cap="none" spc="0" normalizeH="0" baseline="0" noProof="0">
                <a:ln>
                  <a:noFill/>
                </a:ln>
                <a:solidFill>
                  <a:srgbClr val="50555A"/>
                </a:solidFill>
                <a:effectLst/>
                <a:uLnTx/>
                <a:uFillTx/>
                <a:latin typeface="Calibri"/>
                <a:ea typeface="+mn-ea"/>
                <a:cs typeface="+mn-cs"/>
              </a:rPr>
              <a:t> days for </a:t>
            </a:r>
            <a:r>
              <a:rPr lang="en-US">
                <a:latin typeface="Calibri"/>
              </a:rPr>
              <a:t>the </a:t>
            </a:r>
            <a:r>
              <a:rPr kumimoji="0" lang="en-US" sz="2400" b="0" i="0" u="none" strike="noStrike" kern="1200" cap="none" spc="0" normalizeH="0" baseline="0" noProof="0">
                <a:ln>
                  <a:noFill/>
                </a:ln>
                <a:solidFill>
                  <a:srgbClr val="50555A"/>
                </a:solidFill>
                <a:effectLst/>
                <a:uLnTx/>
                <a:uFillTx/>
                <a:latin typeface="Calibri"/>
                <a:ea typeface="+mn-ea"/>
                <a:cs typeface="+mn-cs"/>
              </a:rPr>
              <a:t>issue (by post)</a:t>
            </a:r>
          </a:p>
          <a:p>
            <a:pPr marL="342900" marR="0" lvl="0" indent="-342900" algn="l" defTabSz="914377"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a:ln>
                <a:noFill/>
              </a:ln>
              <a:solidFill>
                <a:srgbClr val="50555A"/>
              </a:solidFill>
              <a:effectLst/>
              <a:uLnTx/>
              <a:uFillTx/>
              <a:latin typeface="Calibri"/>
              <a:ea typeface="+mn-ea"/>
              <a:cs typeface="+mn-cs"/>
            </a:endParaRPr>
          </a:p>
          <a:p>
            <a:pPr fontAlgn="auto">
              <a:spcAft>
                <a:spcPts val="0"/>
              </a:spcAft>
              <a:defRPr/>
            </a:pPr>
            <a:r>
              <a:rPr kumimoji="0" lang="en-US" sz="2400" b="0" i="0" u="none" strike="noStrike" kern="1200" cap="none" spc="0" normalizeH="0" baseline="0" noProof="0">
                <a:ln>
                  <a:noFill/>
                </a:ln>
                <a:solidFill>
                  <a:srgbClr val="0569B9"/>
                </a:solidFill>
                <a:effectLst/>
                <a:uLnTx/>
                <a:uFillTx/>
                <a:latin typeface="Calibri"/>
                <a:ea typeface="+mn-ea"/>
                <a:cs typeface="+mn-cs"/>
              </a:rPr>
              <a:t>•</a:t>
            </a:r>
            <a:r>
              <a:rPr kumimoji="0" lang="en-US" sz="2400" b="0" i="0" u="none" strike="noStrike" kern="1200" cap="none" spc="0" normalizeH="0" baseline="0" noProof="0">
                <a:ln>
                  <a:noFill/>
                </a:ln>
                <a:solidFill>
                  <a:srgbClr val="50555A"/>
                </a:solidFill>
                <a:effectLst/>
                <a:uLnTx/>
                <a:uFillTx/>
                <a:latin typeface="Calibri"/>
                <a:ea typeface="+mn-ea"/>
                <a:cs typeface="+mn-cs"/>
              </a:rPr>
              <a:t> If not issued in </a:t>
            </a:r>
            <a:r>
              <a:rPr lang="en-US">
                <a:latin typeface="Calibri"/>
              </a:rPr>
              <a:t>15 days</a:t>
            </a:r>
            <a:r>
              <a:rPr kumimoji="0" lang="en-US" sz="2400" b="0" i="0" u="none" strike="noStrike" kern="1200" cap="none" spc="0" normalizeH="0" baseline="0" noProof="0">
                <a:ln>
                  <a:noFill/>
                </a:ln>
                <a:solidFill>
                  <a:srgbClr val="50555A"/>
                </a:solidFill>
                <a:effectLst/>
                <a:uLnTx/>
                <a:uFillTx/>
                <a:latin typeface="Calibri"/>
                <a:ea typeface="+mn-ea"/>
                <a:cs typeface="+mn-cs"/>
              </a:rPr>
              <a:t>, </a:t>
            </a:r>
            <a:r>
              <a:rPr lang="en-US">
                <a:latin typeface="Calibri"/>
              </a:rPr>
              <a:t>submit a query to the </a:t>
            </a:r>
            <a:r>
              <a:rPr kumimoji="0" lang="en-US" sz="2400" b="0" i="0" u="none" strike="noStrike" kern="1200" cap="none" spc="0" normalizeH="0" baseline="0" noProof="0">
                <a:ln>
                  <a:noFill/>
                </a:ln>
                <a:solidFill>
                  <a:srgbClr val="50555A"/>
                </a:solidFill>
                <a:effectLst/>
                <a:uLnTx/>
                <a:uFillTx/>
                <a:latin typeface="Calibri"/>
                <a:ea typeface="+mn-ea"/>
                <a:cs typeface="+mn-cs"/>
              </a:rPr>
              <a:t>ISD</a:t>
            </a:r>
            <a:endParaRPr lang="en-US">
              <a:solidFill>
                <a:srgbClr val="0569B9"/>
              </a:solidFill>
              <a:latin typeface="Calibri"/>
            </a:endParaRPr>
          </a:p>
          <a:p>
            <a:pPr>
              <a:spcAft>
                <a:spcPts val="0"/>
              </a:spcAft>
              <a:defRPr/>
            </a:pPr>
            <a:r>
              <a:rPr lang="en-US">
                <a:latin typeface="Calibri"/>
              </a:rPr>
              <a:t>Customer service</a:t>
            </a:r>
            <a:endParaRPr lang="en-US">
              <a:solidFill>
                <a:srgbClr val="0569B9"/>
              </a:solidFill>
              <a:latin typeface="Calibri"/>
            </a:endParaRPr>
          </a:p>
          <a:p>
            <a:pPr>
              <a:spcAft>
                <a:spcPts val="0"/>
              </a:spcAft>
              <a:defRPr/>
            </a:pPr>
            <a:endParaRPr lang="en-US" sz="2400" b="0" i="0" u="none" strike="noStrike" kern="1200" cap="none" spc="0" normalizeH="0" baseline="0" noProof="0">
              <a:ln>
                <a:noFill/>
              </a:ln>
              <a:solidFill>
                <a:srgbClr val="50555A"/>
              </a:solidFill>
              <a:effectLst/>
              <a:uLnTx/>
              <a:uFillTx/>
              <a:latin typeface="Calibri"/>
              <a:ea typeface="Calibri"/>
              <a:cs typeface="Calibri"/>
            </a:endParaRPr>
          </a:p>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1200" cap="none" spc="0" normalizeH="0" baseline="0" noProof="0">
                <a:ln>
                  <a:noFill/>
                </a:ln>
                <a:solidFill>
                  <a:srgbClr val="50555A"/>
                </a:solidFill>
                <a:effectLst/>
                <a:uLnTx/>
                <a:uFillTx/>
                <a:latin typeface="Calibri"/>
                <a:ea typeface="+mn-ea"/>
                <a:cs typeface="+mn-cs"/>
              </a:rPr>
              <a:t> * Make sure to confirm the right address at your appointment</a:t>
            </a:r>
            <a:endParaRPr kumimoji="0" lang="en-IE" sz="2400" b="0" i="0" u="none" strike="noStrike" kern="1200" cap="none" spc="0" normalizeH="0" baseline="0" noProof="0">
              <a:ln>
                <a:noFill/>
              </a:ln>
              <a:solidFill>
                <a:srgbClr val="50555A"/>
              </a:solidFill>
              <a:effectLst/>
              <a:uLnTx/>
              <a:uFillTx/>
              <a:latin typeface="Source Sans Pro"/>
              <a:ea typeface="+mn-ea"/>
              <a:cs typeface="+mn-cs"/>
            </a:endParaRPr>
          </a:p>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endParaRPr kumimoji="0" lang="en-IE" sz="2000" b="0" i="0" u="none" strike="noStrike" kern="1200" cap="none" spc="0" normalizeH="0" baseline="0" noProof="0">
              <a:ln>
                <a:noFill/>
              </a:ln>
              <a:solidFill>
                <a:srgbClr val="50555A"/>
              </a:solidFill>
              <a:effectLst/>
              <a:uLnTx/>
              <a:uFillTx/>
              <a:latin typeface="Calibri"/>
              <a:ea typeface="+mn-ea"/>
              <a:cs typeface="+mn-cs"/>
            </a:endParaRPr>
          </a:p>
        </p:txBody>
      </p:sp>
      <p:pic>
        <p:nvPicPr>
          <p:cNvPr id="116740" name="Picture 6">
            <a:extLst>
              <a:ext uri="{FF2B5EF4-FFF2-40B4-BE49-F238E27FC236}">
                <a16:creationId xmlns:a16="http://schemas.microsoft.com/office/drawing/2014/main" id="{A3755D0E-3E8F-091B-5C1A-20058846D40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91463" y="552450"/>
            <a:ext cx="3751262" cy="2600325"/>
          </a:xfrm>
          <a:prstGeom prst="rect">
            <a:avLst/>
          </a:prstGeom>
          <a:solidFill>
            <a:schemeClr val="accent1"/>
          </a:solidFill>
          <a:ln w="9525">
            <a:solidFill>
              <a:schemeClr val="tx1"/>
            </a:solidFill>
            <a:miter lim="800000"/>
            <a:headEnd/>
            <a:tailEnd/>
          </a:ln>
        </p:spPr>
      </p:pic>
      <p:pic>
        <p:nvPicPr>
          <p:cNvPr id="116741" name="Picture 7">
            <a:extLst>
              <a:ext uri="{FF2B5EF4-FFF2-40B4-BE49-F238E27FC236}">
                <a16:creationId xmlns:a16="http://schemas.microsoft.com/office/drawing/2014/main" id="{9094366E-215A-79C3-BBE0-E34E297993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91463" y="3282950"/>
            <a:ext cx="3810000" cy="2619375"/>
          </a:xfrm>
          <a:prstGeom prst="rect">
            <a:avLst/>
          </a:prstGeom>
          <a:solidFill>
            <a:schemeClr val="accent1"/>
          </a:solidFill>
          <a:ln w="9525">
            <a:solidFill>
              <a:schemeClr val="tx1"/>
            </a:solidFill>
            <a:miter lim="800000"/>
            <a:headEnd/>
            <a:tailEnd/>
          </a:ln>
        </p:spPr>
      </p:pic>
    </p:spTree>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Google Shape;197;p36">
            <a:extLst>
              <a:ext uri="{FF2B5EF4-FFF2-40B4-BE49-F238E27FC236}">
                <a16:creationId xmlns:a16="http://schemas.microsoft.com/office/drawing/2014/main" id="{618B062A-C0E4-6F59-C852-A1A34A0BA2BE}"/>
              </a:ext>
            </a:extLst>
          </p:cNvPr>
          <p:cNvSpPr>
            <a:spLocks noGrp="1" noChangeArrowheads="1"/>
          </p:cNvSpPr>
          <p:nvPr>
            <p:ph type="title"/>
          </p:nvPr>
        </p:nvSpPr>
        <p:spPr>
          <a:xfrm>
            <a:off x="479425" y="388938"/>
            <a:ext cx="5732463" cy="1012825"/>
          </a:xfrm>
        </p:spPr>
        <p:txBody>
          <a:bodyPr/>
          <a:lstStyle/>
          <a:p>
            <a:pPr eaLnBrk="1" hangingPunct="1">
              <a:lnSpc>
                <a:spcPct val="196000"/>
              </a:lnSpc>
              <a:spcBef>
                <a:spcPct val="0"/>
              </a:spcBef>
              <a:spcAft>
                <a:spcPct val="0"/>
              </a:spcAft>
              <a:buClr>
                <a:srgbClr val="0569B9"/>
              </a:buClr>
            </a:pPr>
            <a:r>
              <a:rPr lang="en-GB" altLang="en-US">
                <a:cs typeface="Arial" panose="020B0604020202020204" pitchFamily="34" charset="0"/>
              </a:rPr>
              <a:t>Entry visas for other countries</a:t>
            </a:r>
            <a:endParaRPr lang="en-IE" altLang="en-US">
              <a:cs typeface="Arial" panose="020B0604020202020204" pitchFamily="34" charset="0"/>
            </a:endParaRPr>
          </a:p>
        </p:txBody>
      </p:sp>
      <p:sp>
        <p:nvSpPr>
          <p:cNvPr id="198" name="Google Shape;198;p36">
            <a:extLst>
              <a:ext uri="{FF2B5EF4-FFF2-40B4-BE49-F238E27FC236}">
                <a16:creationId xmlns:a16="http://schemas.microsoft.com/office/drawing/2014/main" id="{5CC74B69-C392-7750-69C0-24D7867F40AD}"/>
              </a:ext>
            </a:extLst>
          </p:cNvPr>
          <p:cNvSpPr txBox="1">
            <a:spLocks noGrp="1"/>
          </p:cNvSpPr>
          <p:nvPr>
            <p:ph type="body" idx="1"/>
          </p:nvPr>
        </p:nvSpPr>
        <p:spPr>
          <a:xfrm>
            <a:off x="363538" y="1587500"/>
            <a:ext cx="5732462" cy="4624388"/>
          </a:xfrm>
        </p:spPr>
        <p:txBody>
          <a:bodyPr>
            <a:normAutofit/>
          </a:bodyPr>
          <a:lstStyle/>
          <a:p>
            <a:pPr marL="0" indent="0" eaLnBrk="1" fontAlgn="auto" hangingPunct="1">
              <a:buClr>
                <a:schemeClr val="tx1"/>
              </a:buClr>
              <a:buSzPts val="1500"/>
              <a:buFont typeface="Arial"/>
              <a:buNone/>
              <a:defRPr/>
            </a:pPr>
            <a:r>
              <a:rPr lang="en-GB" sz="2000">
                <a:sym typeface="Arial"/>
              </a:rPr>
              <a:t>If you are planning to take a trip outside of Ireland:</a:t>
            </a:r>
            <a:endParaRPr lang="en-GB" sz="2667">
              <a:sym typeface="Arial"/>
            </a:endParaRPr>
          </a:p>
          <a:p>
            <a:pPr marL="0" indent="0" eaLnBrk="1" fontAlgn="auto" hangingPunct="1">
              <a:spcBef>
                <a:spcPts val="800"/>
              </a:spcBef>
              <a:buClr>
                <a:schemeClr val="tx1"/>
              </a:buClr>
              <a:buSzPts val="1500"/>
              <a:buFont typeface="Arial"/>
              <a:buNone/>
              <a:defRPr/>
            </a:pPr>
            <a:endParaRPr lang="en-GB" sz="2000">
              <a:sym typeface="Arial"/>
            </a:endParaRPr>
          </a:p>
          <a:p>
            <a:pPr marL="507987" lvl="1" indent="-211661" eaLnBrk="1" fontAlgn="auto" hangingPunct="1">
              <a:buClr>
                <a:schemeClr val="tx1"/>
              </a:buClr>
              <a:buSzPts val="1500"/>
              <a:buFont typeface="Arial"/>
              <a:buChar char="•"/>
              <a:defRPr/>
            </a:pPr>
            <a:r>
              <a:rPr lang="en-GB" sz="2000">
                <a:sym typeface="Arial"/>
              </a:rPr>
              <a:t>Check the visa requirements of the country you are going to</a:t>
            </a:r>
          </a:p>
          <a:p>
            <a:pPr marL="507987" lvl="1" indent="-84665" eaLnBrk="1" fontAlgn="auto" hangingPunct="1">
              <a:spcBef>
                <a:spcPts val="533"/>
              </a:spcBef>
              <a:buClr>
                <a:schemeClr val="tx1"/>
              </a:buClr>
              <a:buSzPts val="1500"/>
              <a:buFont typeface="Arial"/>
              <a:buNone/>
              <a:defRPr/>
            </a:pPr>
            <a:endParaRPr lang="en-GB" sz="2000">
              <a:sym typeface="Arial"/>
            </a:endParaRPr>
          </a:p>
          <a:p>
            <a:pPr marL="507987" lvl="1" indent="-211661" eaLnBrk="1" fontAlgn="auto" hangingPunct="1">
              <a:spcBef>
                <a:spcPts val="533"/>
              </a:spcBef>
              <a:buClr>
                <a:schemeClr val="tx1"/>
              </a:buClr>
              <a:buSzPts val="1500"/>
              <a:buFont typeface="Arial"/>
              <a:buChar char="•"/>
              <a:defRPr/>
            </a:pPr>
            <a:r>
              <a:rPr lang="en-GB" sz="2000">
                <a:sym typeface="Arial"/>
              </a:rPr>
              <a:t>Ensure you allow sufficient time to apply for your visa, </a:t>
            </a:r>
          </a:p>
          <a:p>
            <a:pPr marL="507987" lvl="1" indent="-84665" eaLnBrk="1" fontAlgn="auto" hangingPunct="1">
              <a:spcBef>
                <a:spcPts val="533"/>
              </a:spcBef>
              <a:buClr>
                <a:schemeClr val="tx1"/>
              </a:buClr>
              <a:buSzPts val="1500"/>
              <a:buFont typeface="Arial"/>
              <a:buNone/>
              <a:defRPr/>
            </a:pPr>
            <a:endParaRPr lang="en-GB" sz="2000">
              <a:sym typeface="Arial"/>
            </a:endParaRPr>
          </a:p>
          <a:p>
            <a:pPr marL="507987" lvl="1" indent="-211661" eaLnBrk="1" fontAlgn="auto" hangingPunct="1">
              <a:spcBef>
                <a:spcPts val="533"/>
              </a:spcBef>
              <a:buClr>
                <a:schemeClr val="tx1"/>
              </a:buClr>
              <a:buSzPts val="1500"/>
              <a:buFont typeface="Arial"/>
              <a:buChar char="•"/>
              <a:defRPr/>
            </a:pPr>
            <a:r>
              <a:rPr lang="en-GB" sz="2000">
                <a:sym typeface="Arial"/>
              </a:rPr>
              <a:t>Check if there are travel advisories or any restrictions before you travel: </a:t>
            </a:r>
          </a:p>
          <a:p>
            <a:pPr marL="296326" lvl="1" indent="0" eaLnBrk="1" fontAlgn="auto" hangingPunct="1">
              <a:spcBef>
                <a:spcPts val="533"/>
              </a:spcBef>
              <a:buClr>
                <a:schemeClr val="tx1"/>
              </a:buClr>
              <a:buSzPts val="1500"/>
              <a:buFont typeface="Arial"/>
              <a:buNone/>
              <a:defRPr/>
            </a:pPr>
            <a:r>
              <a:rPr lang="en-GB" sz="2000" u="sng">
                <a:solidFill>
                  <a:schemeClr val="hlink"/>
                </a:solidFill>
                <a:sym typeface="Arial"/>
                <a:hlinkClick r:id="rId3"/>
              </a:rPr>
              <a:t>https://www.dfa.ie/travel/</a:t>
            </a:r>
            <a:r>
              <a:rPr lang="en-GB" sz="2000">
                <a:sym typeface="Arial"/>
              </a:rPr>
              <a:t> </a:t>
            </a:r>
          </a:p>
          <a:p>
            <a:pPr marL="507987" lvl="1" indent="-84665" eaLnBrk="1" fontAlgn="auto" hangingPunct="1">
              <a:spcBef>
                <a:spcPts val="533"/>
              </a:spcBef>
              <a:buClr>
                <a:schemeClr val="tx1"/>
              </a:buClr>
              <a:buSzPts val="1500"/>
              <a:buFont typeface="Arial"/>
              <a:buNone/>
              <a:defRPr/>
            </a:pPr>
            <a:endParaRPr lang="en-GB" sz="2000">
              <a:sym typeface="Arial"/>
            </a:endParaRPr>
          </a:p>
        </p:txBody>
      </p:sp>
      <p:pic>
        <p:nvPicPr>
          <p:cNvPr id="119812" name="Picture Placeholder 6">
            <a:extLst>
              <a:ext uri="{FF2B5EF4-FFF2-40B4-BE49-F238E27FC236}">
                <a16:creationId xmlns:a16="http://schemas.microsoft.com/office/drawing/2014/main" id="{D8036906-EB8F-E38F-9611-D23F104464B6}"/>
              </a:ext>
            </a:extLst>
          </p:cNvPr>
          <p:cNvPicPr>
            <a:picLocks noGrp="1" noChangeAspect="1" noChangeArrowheads="1"/>
          </p:cNvPicPr>
          <p:nvPr>
            <p:ph type="pic" idx="2"/>
          </p:nvPr>
        </p:nvPicPr>
        <p:blipFill>
          <a:blip r:embed="rId4">
            <a:extLst>
              <a:ext uri="{28A0092B-C50C-407E-A947-70E740481C1C}">
                <a14:useLocalDpi xmlns:a14="http://schemas.microsoft.com/office/drawing/2010/main" val="0"/>
              </a:ext>
            </a:extLst>
          </a:blip>
          <a:srcRect l="18240" r="18240"/>
          <a:stretch>
            <a:fillRect/>
          </a:stretch>
        </p:blipFill>
        <p:spPr bwMode="auto">
          <a:xfrm>
            <a:off x="6096000" y="0"/>
            <a:ext cx="6096000" cy="6397625"/>
          </a:xfrm>
          <a:noFill/>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Google Shape;197;p36">
            <a:extLst>
              <a:ext uri="{FF2B5EF4-FFF2-40B4-BE49-F238E27FC236}">
                <a16:creationId xmlns:a16="http://schemas.microsoft.com/office/drawing/2014/main" id="{F83EA619-31C2-D166-7109-72E2CA507568}"/>
              </a:ext>
            </a:extLst>
          </p:cNvPr>
          <p:cNvSpPr>
            <a:spLocks noGrp="1" noChangeArrowheads="1"/>
          </p:cNvSpPr>
          <p:nvPr>
            <p:ph type="title"/>
          </p:nvPr>
        </p:nvSpPr>
        <p:spPr>
          <a:xfrm>
            <a:off x="479425" y="388938"/>
            <a:ext cx="5732463" cy="1012825"/>
          </a:xfrm>
        </p:spPr>
        <p:txBody>
          <a:bodyPr/>
          <a:lstStyle/>
          <a:p>
            <a:pPr eaLnBrk="1" hangingPunct="1">
              <a:lnSpc>
                <a:spcPct val="196000"/>
              </a:lnSpc>
              <a:spcBef>
                <a:spcPct val="0"/>
              </a:spcBef>
              <a:spcAft>
                <a:spcPct val="0"/>
              </a:spcAft>
              <a:buClr>
                <a:srgbClr val="0569B9"/>
              </a:buClr>
            </a:pPr>
            <a:r>
              <a:rPr lang="en-GB" altLang="en-US">
                <a:cs typeface="Arial" panose="020B0604020202020204" pitchFamily="34" charset="0"/>
              </a:rPr>
              <a:t>Schengen Visa</a:t>
            </a:r>
            <a:endParaRPr lang="en-IE" altLang="en-US">
              <a:cs typeface="Arial" panose="020B0604020202020204" pitchFamily="34" charset="0"/>
            </a:endParaRPr>
          </a:p>
        </p:txBody>
      </p:sp>
      <p:sp>
        <p:nvSpPr>
          <p:cNvPr id="198" name="Google Shape;198;p36">
            <a:extLst>
              <a:ext uri="{FF2B5EF4-FFF2-40B4-BE49-F238E27FC236}">
                <a16:creationId xmlns:a16="http://schemas.microsoft.com/office/drawing/2014/main" id="{FA2956D4-C88B-5B34-0231-22BB8A65B373}"/>
              </a:ext>
            </a:extLst>
          </p:cNvPr>
          <p:cNvSpPr txBox="1">
            <a:spLocks noGrp="1"/>
          </p:cNvSpPr>
          <p:nvPr>
            <p:ph type="body" idx="1"/>
          </p:nvPr>
        </p:nvSpPr>
        <p:spPr>
          <a:xfrm>
            <a:off x="204788" y="1703568"/>
            <a:ext cx="5876235" cy="4739405"/>
          </a:xfrm>
        </p:spPr>
        <p:txBody>
          <a:bodyPr/>
          <a:lstStyle/>
          <a:p>
            <a:pPr marL="0" indent="0">
              <a:buNone/>
              <a:defRPr/>
            </a:pPr>
            <a:endParaRPr lang="en-GB" sz="1800">
              <a:solidFill>
                <a:srgbClr val="0569B9"/>
              </a:solidFill>
              <a:ea typeface="Calibri"/>
              <a:cs typeface="Calibri"/>
            </a:endParaRPr>
          </a:p>
          <a:p>
            <a:pPr marL="381000" lvl="1" indent="-158750">
              <a:buClr>
                <a:srgbClr val="50555A"/>
              </a:buClr>
              <a:buFont typeface="Arial,Sans-Serif"/>
              <a:buChar char="•"/>
              <a:defRPr/>
            </a:pPr>
            <a:r>
              <a:rPr lang="en-GB" sz="1800">
                <a:solidFill>
                  <a:srgbClr val="0569B9"/>
                </a:solidFill>
                <a:ea typeface="+mn-lt"/>
                <a:cs typeface="+mn-lt"/>
              </a:rPr>
              <a:t>Ireland is NOT part of the Schengen Area</a:t>
            </a:r>
            <a:endParaRPr lang="en-GB" sz="1800">
              <a:solidFill>
                <a:srgbClr val="0569B9"/>
              </a:solidFill>
            </a:endParaRPr>
          </a:p>
          <a:p>
            <a:pPr marL="381000" lvl="1" indent="-158750">
              <a:buClr>
                <a:srgbClr val="50555A"/>
              </a:buClr>
              <a:buFont typeface="Arial,Sans-Serif"/>
              <a:buChar char="•"/>
              <a:defRPr/>
            </a:pPr>
            <a:endParaRPr lang="en-GB" sz="1800">
              <a:solidFill>
                <a:srgbClr val="0569B9"/>
              </a:solidFill>
              <a:ea typeface="Calibri"/>
              <a:cs typeface="Calibri"/>
            </a:endParaRPr>
          </a:p>
          <a:p>
            <a:pPr marL="381000" lvl="1" indent="-158750">
              <a:buClr>
                <a:srgbClr val="50555A"/>
              </a:buClr>
              <a:buFont typeface="Arial,Sans-Serif"/>
              <a:buChar char="•"/>
              <a:defRPr/>
            </a:pPr>
            <a:r>
              <a:rPr lang="en-GB" sz="1800">
                <a:solidFill>
                  <a:srgbClr val="000000"/>
                </a:solidFill>
                <a:sym typeface="Arial"/>
              </a:rPr>
              <a:t>A Schengen visa allows short-term visits (up to 90days in any 180-day period) to countries within the Schengen Area, which includes most of continental Europe.</a:t>
            </a:r>
            <a:endParaRPr lang="en-GB" sz="1800">
              <a:solidFill>
                <a:srgbClr val="0569B9"/>
              </a:solidFill>
              <a:ea typeface="Calibri"/>
              <a:cs typeface="Calibri"/>
            </a:endParaRPr>
          </a:p>
          <a:p>
            <a:pPr marL="381000" lvl="1" indent="-158750">
              <a:spcBef>
                <a:spcPts val="400"/>
              </a:spcBef>
              <a:buClr>
                <a:srgbClr val="50555A"/>
              </a:buClr>
              <a:buFont typeface="Arial,Sans-Serif"/>
              <a:buChar char="•"/>
              <a:defRPr/>
            </a:pPr>
            <a:r>
              <a:rPr lang="en-GB" sz="1800">
                <a:solidFill>
                  <a:srgbClr val="000000"/>
                </a:solidFill>
                <a:sym typeface="Arial"/>
              </a:rPr>
              <a:t>For requirements, check with the Embassy you’re applying to. Documents required include many of those you needed to enter Ireland, as well as your IRP card (you'll get this after your ISD appointment),and Bookings (flights and accommodation).</a:t>
            </a:r>
            <a:endParaRPr lang="en-GB" sz="1800">
              <a:solidFill>
                <a:srgbClr val="0569B9"/>
              </a:solidFill>
              <a:ea typeface="Calibri"/>
              <a:cs typeface="Calibri"/>
            </a:endParaRPr>
          </a:p>
          <a:p>
            <a:pPr marL="215900" lvl="1" indent="0">
              <a:spcBef>
                <a:spcPts val="400"/>
              </a:spcBef>
              <a:buNone/>
              <a:defRPr/>
            </a:pPr>
            <a:endParaRPr lang="en-GB" sz="1800">
              <a:solidFill>
                <a:srgbClr val="0569B9"/>
              </a:solidFill>
              <a:ea typeface="Calibri"/>
              <a:cs typeface="Calibri"/>
            </a:endParaRPr>
          </a:p>
          <a:p>
            <a:pPr marL="215900" lvl="1" indent="0">
              <a:spcBef>
                <a:spcPts val="400"/>
              </a:spcBef>
              <a:buNone/>
              <a:defRPr/>
            </a:pPr>
            <a:r>
              <a:rPr lang="en-GB" sz="1800">
                <a:solidFill>
                  <a:srgbClr val="000000"/>
                </a:solidFill>
                <a:sym typeface="Arial"/>
              </a:rPr>
              <a:t>Further details - please check the relevant country’s embassy website. </a:t>
            </a:r>
            <a:endParaRPr lang="en-US" sz="1800">
              <a:solidFill>
                <a:srgbClr val="000000"/>
              </a:solidFill>
              <a:ea typeface="Calibri"/>
              <a:cs typeface="Calibri"/>
            </a:endParaRPr>
          </a:p>
          <a:p>
            <a:pPr marL="381000" lvl="1" indent="-63500">
              <a:spcBef>
                <a:spcPts val="400"/>
              </a:spcBef>
              <a:buNone/>
              <a:defRPr/>
            </a:pPr>
            <a:r>
              <a:rPr lang="en-GB" sz="1800" b="1">
                <a:solidFill>
                  <a:srgbClr val="FF0000"/>
                </a:solidFill>
                <a:ea typeface="Calibri"/>
                <a:cs typeface="Calibri"/>
                <a:sym typeface="Calibri"/>
              </a:rPr>
              <a:t>Book your  Schengen visa appointment in advance; it is in high demand</a:t>
            </a:r>
            <a:r>
              <a:rPr lang="en-GB" sz="1800" b="1">
                <a:solidFill>
                  <a:srgbClr val="FF0000"/>
                </a:solidFill>
                <a:ea typeface="Calibri"/>
                <a:cs typeface="Calibri"/>
              </a:rPr>
              <a:t>! </a:t>
            </a:r>
            <a:endParaRPr lang="en-GB" sz="1800">
              <a:solidFill>
                <a:srgbClr val="0569B9"/>
              </a:solidFill>
              <a:ea typeface="Calibri"/>
              <a:cs typeface="Calibri"/>
            </a:endParaRPr>
          </a:p>
          <a:p>
            <a:pPr marL="0" indent="0">
              <a:buSzPts val="1500"/>
              <a:buFont typeface="Arial"/>
              <a:buNone/>
              <a:defRPr/>
            </a:pPr>
            <a:endParaRPr lang="en-GB">
              <a:ea typeface="Calibri"/>
              <a:cs typeface="Calibri"/>
            </a:endParaRPr>
          </a:p>
        </p:txBody>
      </p:sp>
      <p:pic>
        <p:nvPicPr>
          <p:cNvPr id="121860" name="Picture Placeholder 6">
            <a:extLst>
              <a:ext uri="{FF2B5EF4-FFF2-40B4-BE49-F238E27FC236}">
                <a16:creationId xmlns:a16="http://schemas.microsoft.com/office/drawing/2014/main" id="{A188CBC9-E1AE-6B98-76C2-7C44666B2E5D}"/>
              </a:ext>
            </a:extLst>
          </p:cNvPr>
          <p:cNvPicPr>
            <a:picLocks noGrp="1" noChangeAspect="1" noChangeArrowheads="1"/>
          </p:cNvPicPr>
          <p:nvPr>
            <p:ph type="pic" idx="2"/>
          </p:nvPr>
        </p:nvPicPr>
        <p:blipFill>
          <a:blip r:embed="rId3"/>
          <a:srcRect l="2357" r="2357"/>
          <a:stretch>
            <a:fillRect/>
          </a:stretch>
        </p:blipFill>
        <p:spPr bwMode="auto">
          <a:xfrm>
            <a:off x="6096000" y="0"/>
            <a:ext cx="6096000" cy="6397625"/>
          </a:xfrm>
          <a:noFill/>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Google Shape;197;p36">
            <a:extLst>
              <a:ext uri="{FF2B5EF4-FFF2-40B4-BE49-F238E27FC236}">
                <a16:creationId xmlns:a16="http://schemas.microsoft.com/office/drawing/2014/main" id="{A64E50C6-B862-D190-8BEC-963193963F46}"/>
              </a:ext>
            </a:extLst>
          </p:cNvPr>
          <p:cNvSpPr>
            <a:spLocks noGrp="1" noChangeArrowheads="1"/>
          </p:cNvSpPr>
          <p:nvPr>
            <p:ph type="title"/>
          </p:nvPr>
        </p:nvSpPr>
        <p:spPr>
          <a:xfrm>
            <a:off x="479425" y="388938"/>
            <a:ext cx="5732463" cy="1012825"/>
          </a:xfrm>
        </p:spPr>
        <p:txBody>
          <a:bodyPr/>
          <a:lstStyle/>
          <a:p>
            <a:pPr eaLnBrk="1" hangingPunct="1">
              <a:lnSpc>
                <a:spcPct val="100000"/>
              </a:lnSpc>
              <a:spcBef>
                <a:spcPct val="0"/>
              </a:spcBef>
              <a:spcAft>
                <a:spcPct val="0"/>
              </a:spcAft>
              <a:buClr>
                <a:srgbClr val="0569B9"/>
              </a:buClr>
            </a:pPr>
            <a:r>
              <a:rPr lang="en-GB" altLang="en-US">
                <a:cs typeface="Arial" panose="020B0604020202020204" pitchFamily="34" charset="0"/>
              </a:rPr>
              <a:t>UK Visa (incl. Northern Ireland)</a:t>
            </a:r>
            <a:endParaRPr lang="en-IE" altLang="en-US">
              <a:cs typeface="Arial" panose="020B0604020202020204" pitchFamily="34" charset="0"/>
            </a:endParaRPr>
          </a:p>
        </p:txBody>
      </p:sp>
      <p:sp>
        <p:nvSpPr>
          <p:cNvPr id="198" name="Google Shape;198;p36">
            <a:extLst>
              <a:ext uri="{FF2B5EF4-FFF2-40B4-BE49-F238E27FC236}">
                <a16:creationId xmlns:a16="http://schemas.microsoft.com/office/drawing/2014/main" id="{981DF255-4C7D-1833-87B3-1CB070EF2F8B}"/>
              </a:ext>
            </a:extLst>
          </p:cNvPr>
          <p:cNvSpPr txBox="1">
            <a:spLocks noGrp="1"/>
          </p:cNvSpPr>
          <p:nvPr>
            <p:ph type="body" idx="1"/>
          </p:nvPr>
        </p:nvSpPr>
        <p:spPr>
          <a:xfrm>
            <a:off x="-1347" y="1444865"/>
            <a:ext cx="5845893" cy="3502954"/>
          </a:xfrm>
        </p:spPr>
        <p:txBody>
          <a:bodyPr/>
          <a:lstStyle/>
          <a:p>
            <a:pPr marL="571500" indent="-342900">
              <a:buFont typeface="Arial,Sans-Serif"/>
              <a:buChar char="•"/>
              <a:defRPr/>
            </a:pPr>
            <a:r>
              <a:rPr lang="en-US" sz="1800">
                <a:solidFill>
                  <a:srgbClr val="000000"/>
                </a:solidFill>
                <a:sym typeface="Arial"/>
              </a:rPr>
              <a:t>Depending on your nationality and the purpose of your visit, you may either need a Visa or an ETA (Electronic Travel </a:t>
            </a:r>
            <a:r>
              <a:rPr lang="en-US" sz="1800" err="1">
                <a:solidFill>
                  <a:srgbClr val="000000"/>
                </a:solidFill>
                <a:sym typeface="Arial"/>
              </a:rPr>
              <a:t>Authorisation</a:t>
            </a:r>
            <a:r>
              <a:rPr lang="en-US" sz="1800">
                <a:solidFill>
                  <a:srgbClr val="000000"/>
                </a:solidFill>
                <a:sym typeface="Arial"/>
              </a:rPr>
              <a:t>)</a:t>
            </a:r>
            <a:r>
              <a:rPr lang="en-US" sz="1800">
                <a:solidFill>
                  <a:srgbClr val="000000"/>
                </a:solidFill>
                <a:ea typeface="Calibri"/>
                <a:cs typeface="Calibri"/>
                <a:sym typeface="Calibri"/>
              </a:rPr>
              <a:t> to travel to the UK.</a:t>
            </a:r>
            <a:endParaRPr lang="en-US" sz="1800">
              <a:solidFill>
                <a:srgbClr val="000000"/>
              </a:solidFill>
              <a:ea typeface="Calibri"/>
              <a:cs typeface="Calibri"/>
            </a:endParaRPr>
          </a:p>
          <a:p>
            <a:pPr marL="571500" indent="-342900">
              <a:buFont typeface="Arial,Sans-Serif"/>
              <a:buChar char="•"/>
              <a:defRPr/>
            </a:pPr>
            <a:endParaRPr lang="en-US" sz="1800">
              <a:solidFill>
                <a:srgbClr val="0569B9"/>
              </a:solidFill>
              <a:ea typeface="Calibri"/>
              <a:cs typeface="Calibri"/>
            </a:endParaRPr>
          </a:p>
          <a:p>
            <a:pPr marL="571500" indent="-342900">
              <a:buFont typeface="Arial,Sans-Serif"/>
              <a:buChar char="•"/>
              <a:defRPr/>
            </a:pPr>
            <a:r>
              <a:rPr lang="en-US" sz="1800">
                <a:solidFill>
                  <a:srgbClr val="000000"/>
                </a:solidFill>
                <a:sym typeface="Arial"/>
              </a:rPr>
              <a:t>More information on what you require and all relevant visa and immigration information: </a:t>
            </a:r>
            <a:r>
              <a:rPr lang="en-US" sz="1800">
                <a:solidFill>
                  <a:srgbClr val="0569B9"/>
                </a:solidFill>
                <a:sym typeface="Arial"/>
                <a:hlinkClick r:id="rId3"/>
              </a:rPr>
              <a:t>https://www.tcd.ie/study/international/arriving-in-ireland/visa-immigration/</a:t>
            </a:r>
            <a:r>
              <a:rPr lang="en-US" sz="1800">
                <a:solidFill>
                  <a:srgbClr val="000000"/>
                </a:solidFill>
                <a:sym typeface="Arial"/>
              </a:rPr>
              <a:t> </a:t>
            </a:r>
            <a:endParaRPr lang="en-US" sz="1800">
              <a:solidFill>
                <a:srgbClr val="0569B9"/>
              </a:solidFill>
              <a:ea typeface="Calibri"/>
              <a:cs typeface="Calibri"/>
            </a:endParaRPr>
          </a:p>
          <a:p>
            <a:pPr marL="287655" lvl="1" indent="0">
              <a:spcBef>
                <a:spcPts val="533"/>
              </a:spcBef>
              <a:buSzPts val="1500"/>
              <a:buFont typeface="Arial"/>
              <a:buNone/>
              <a:defRPr/>
            </a:pPr>
            <a:endParaRPr lang="en-GB" sz="1800">
              <a:ea typeface="Calibri"/>
              <a:cs typeface="Calibri"/>
            </a:endParaRPr>
          </a:p>
        </p:txBody>
      </p:sp>
      <p:pic>
        <p:nvPicPr>
          <p:cNvPr id="123908" name="Picture Placeholder 6">
            <a:extLst>
              <a:ext uri="{FF2B5EF4-FFF2-40B4-BE49-F238E27FC236}">
                <a16:creationId xmlns:a16="http://schemas.microsoft.com/office/drawing/2014/main" id="{97300BA1-9057-9059-651B-CB57840360CD}"/>
              </a:ext>
            </a:extLst>
          </p:cNvPr>
          <p:cNvPicPr>
            <a:picLocks noGrp="1" noChangeAspect="1" noChangeArrowheads="1"/>
          </p:cNvPicPr>
          <p:nvPr>
            <p:ph type="pic" idx="2"/>
          </p:nvPr>
        </p:nvPicPr>
        <p:blipFill>
          <a:blip r:embed="rId4"/>
          <a:srcRect l="23274" r="23274"/>
          <a:stretch>
            <a:fillRect/>
          </a:stretch>
        </p:blipFill>
        <p:spPr bwMode="auto">
          <a:xfrm>
            <a:off x="6096000" y="0"/>
            <a:ext cx="6096000" cy="6397625"/>
          </a:xfrm>
          <a:noFill/>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Google Shape;197;p36">
            <a:extLst>
              <a:ext uri="{FF2B5EF4-FFF2-40B4-BE49-F238E27FC236}">
                <a16:creationId xmlns:a16="http://schemas.microsoft.com/office/drawing/2014/main" id="{538E9323-322D-26AE-6BA8-EF804DB1D73D}"/>
              </a:ext>
            </a:extLst>
          </p:cNvPr>
          <p:cNvSpPr>
            <a:spLocks noGrp="1" noChangeArrowheads="1"/>
          </p:cNvSpPr>
          <p:nvPr>
            <p:ph type="title"/>
          </p:nvPr>
        </p:nvSpPr>
        <p:spPr>
          <a:xfrm>
            <a:off x="479425" y="388938"/>
            <a:ext cx="5732463" cy="1012825"/>
          </a:xfrm>
        </p:spPr>
        <p:txBody>
          <a:bodyPr/>
          <a:lstStyle/>
          <a:p>
            <a:pPr eaLnBrk="1" hangingPunct="1">
              <a:lnSpc>
                <a:spcPct val="196000"/>
              </a:lnSpc>
              <a:spcBef>
                <a:spcPct val="0"/>
              </a:spcBef>
              <a:spcAft>
                <a:spcPct val="0"/>
              </a:spcAft>
              <a:buClr>
                <a:srgbClr val="0569B9"/>
              </a:buClr>
            </a:pPr>
            <a:r>
              <a:rPr lang="en-GB" altLang="en-US">
                <a:cs typeface="Arial" panose="020B0604020202020204" pitchFamily="34" charset="0"/>
              </a:rPr>
              <a:t>Global Room Immigration Clinics</a:t>
            </a:r>
            <a:endParaRPr lang="en-IE" altLang="en-US">
              <a:cs typeface="Arial" panose="020B0604020202020204" pitchFamily="34" charset="0"/>
            </a:endParaRPr>
          </a:p>
        </p:txBody>
      </p:sp>
      <p:sp>
        <p:nvSpPr>
          <p:cNvPr id="198" name="Google Shape;198;p36">
            <a:extLst>
              <a:ext uri="{FF2B5EF4-FFF2-40B4-BE49-F238E27FC236}">
                <a16:creationId xmlns:a16="http://schemas.microsoft.com/office/drawing/2014/main" id="{30D54AB8-4978-4459-2DC4-4BF28A913C2C}"/>
              </a:ext>
            </a:extLst>
          </p:cNvPr>
          <p:cNvSpPr txBox="1">
            <a:spLocks noGrp="1"/>
          </p:cNvSpPr>
          <p:nvPr>
            <p:ph type="body" idx="1"/>
          </p:nvPr>
        </p:nvSpPr>
        <p:spPr>
          <a:xfrm>
            <a:off x="196390" y="1117599"/>
            <a:ext cx="5732462" cy="4804735"/>
          </a:xfrm>
        </p:spPr>
        <p:txBody>
          <a:bodyPr>
            <a:normAutofit lnSpcReduction="10000"/>
          </a:bodyPr>
          <a:lstStyle/>
          <a:p>
            <a:pPr marL="659765" lvl="1" indent="-346710" eaLnBrk="1" fontAlgn="auto" hangingPunct="1">
              <a:buClr>
                <a:schemeClr val="tx1"/>
              </a:buClr>
              <a:buSzPts val="1500"/>
              <a:buFont typeface="Arial"/>
              <a:buChar char="•"/>
              <a:defRPr/>
            </a:pPr>
            <a:r>
              <a:rPr lang="en-GB" sz="2000" dirty="0">
                <a:sym typeface="Arial"/>
              </a:rPr>
              <a:t>Get answers to your immigration questions</a:t>
            </a:r>
            <a:endParaRPr lang="en-US" dirty="0"/>
          </a:p>
          <a:p>
            <a:pPr marL="659765" lvl="1" indent="-346710" eaLnBrk="1" fontAlgn="auto" hangingPunct="1">
              <a:spcBef>
                <a:spcPts val="1200"/>
              </a:spcBef>
              <a:buClr>
                <a:schemeClr val="tx1"/>
              </a:buClr>
              <a:buSzPts val="1500"/>
              <a:buFont typeface="Arial"/>
              <a:buChar char="•"/>
              <a:defRPr/>
            </a:pPr>
            <a:r>
              <a:rPr lang="en-GB" sz="2000" dirty="0">
                <a:sym typeface="Arial"/>
              </a:rPr>
              <a:t>Tips on getting appointments</a:t>
            </a:r>
            <a:endParaRPr lang="en-GB" sz="2000" dirty="0">
              <a:ea typeface="Calibri"/>
              <a:cs typeface="Calibri"/>
            </a:endParaRPr>
          </a:p>
          <a:p>
            <a:pPr marL="659765" lvl="1" indent="-346710" eaLnBrk="1" fontAlgn="auto" hangingPunct="1">
              <a:spcBef>
                <a:spcPts val="1200"/>
              </a:spcBef>
              <a:buClr>
                <a:schemeClr val="tx1"/>
              </a:buClr>
              <a:buSzPts val="1500"/>
              <a:buFont typeface="Arial"/>
              <a:buChar char="•"/>
              <a:defRPr/>
            </a:pPr>
            <a:r>
              <a:rPr lang="en-GB" sz="2000" dirty="0">
                <a:sym typeface="Arial"/>
              </a:rPr>
              <a:t>Advice you on any immigration difficulties you may be having</a:t>
            </a:r>
            <a:endParaRPr lang="en-GB" sz="2000" dirty="0">
              <a:ea typeface="Calibri"/>
              <a:cs typeface="Calibri"/>
            </a:endParaRPr>
          </a:p>
          <a:p>
            <a:pPr marL="0" indent="0" eaLnBrk="1" fontAlgn="auto" hangingPunct="1">
              <a:spcBef>
                <a:spcPts val="1467"/>
              </a:spcBef>
              <a:buClr>
                <a:schemeClr val="dk1"/>
              </a:buClr>
              <a:buSzPts val="1500"/>
              <a:defRPr/>
            </a:pPr>
            <a:r>
              <a:rPr lang="en-GB" sz="2000" dirty="0">
                <a:sym typeface="Arial"/>
              </a:rPr>
              <a:t>Clinics about first time registration, renewals, third level graduate scheme: In person (Global Room). </a:t>
            </a:r>
            <a:r>
              <a:rPr lang="en-GB" sz="2000" dirty="0">
                <a:ea typeface="+mn-lt"/>
                <a:cs typeface="+mn-lt"/>
                <a:sym typeface="Arial"/>
              </a:rPr>
              <a:t>Details of upcoming drop-in sessions and clinics are advertised on our </a:t>
            </a:r>
            <a:r>
              <a:rPr lang="en-GB" sz="2000" b="1" dirty="0">
                <a:ea typeface="+mn-lt"/>
                <a:cs typeface="+mn-lt"/>
                <a:sym typeface="Arial"/>
              </a:rPr>
              <a:t>Instagram account</a:t>
            </a:r>
            <a:r>
              <a:rPr lang="en-GB" sz="2000" dirty="0">
                <a:ea typeface="+mn-lt"/>
                <a:cs typeface="+mn-lt"/>
                <a:sym typeface="Arial"/>
              </a:rPr>
              <a:t>, so keep an eye on our page for dates and information </a:t>
            </a:r>
          </a:p>
          <a:p>
            <a:pPr marL="0" indent="0" eaLnBrk="1" fontAlgn="auto" hangingPunct="1">
              <a:spcBef>
                <a:spcPts val="1467"/>
              </a:spcBef>
              <a:buClr>
                <a:schemeClr val="dk1"/>
              </a:buClr>
              <a:buSzPts val="1500"/>
              <a:defRPr/>
            </a:pPr>
            <a:r>
              <a:rPr lang="en-GB" sz="2000" dirty="0">
                <a:sym typeface="Arial"/>
              </a:rPr>
              <a:t>Email: Immigration and Support Assistant, Abdallah </a:t>
            </a:r>
            <a:r>
              <a:rPr lang="en-GB" sz="2000" dirty="0" err="1">
                <a:sym typeface="Arial"/>
              </a:rPr>
              <a:t>Hasaneen</a:t>
            </a:r>
            <a:r>
              <a:rPr lang="en-GB" sz="2000" dirty="0">
                <a:sym typeface="Arial"/>
              </a:rPr>
              <a:t>, at </a:t>
            </a:r>
            <a:r>
              <a:rPr lang="en-GB" sz="2000" dirty="0">
                <a:sym typeface="Arial"/>
                <a:hlinkClick r:id="rId4"/>
              </a:rPr>
              <a:t>tcdglobalroom@tcd.ie</a:t>
            </a:r>
            <a:r>
              <a:rPr lang="en-GB" sz="2000" dirty="0">
                <a:sym typeface="Arial"/>
              </a:rPr>
              <a:t> to set up meetings or ask any queries.</a:t>
            </a:r>
            <a:endParaRPr lang="en-GB" sz="2667" dirty="0">
              <a:ea typeface="Calibri"/>
              <a:cs typeface="Calibri"/>
            </a:endParaRPr>
          </a:p>
        </p:txBody>
      </p:sp>
      <p:pic>
        <p:nvPicPr>
          <p:cNvPr id="125956" name="Picture Placeholder 6">
            <a:extLst>
              <a:ext uri="{FF2B5EF4-FFF2-40B4-BE49-F238E27FC236}">
                <a16:creationId xmlns:a16="http://schemas.microsoft.com/office/drawing/2014/main" id="{24B9E1EC-2455-F083-2D59-F9A877D336C3}"/>
              </a:ext>
            </a:extLst>
          </p:cNvPr>
          <p:cNvPicPr>
            <a:picLocks noGrp="1" noChangeAspect="1" noChangeArrowheads="1"/>
          </p:cNvPicPr>
          <p:nvPr>
            <p:ph type="pic" idx="2"/>
          </p:nvPr>
        </p:nvPicPr>
        <p:blipFill>
          <a:blip r:embed="rId5">
            <a:extLst>
              <a:ext uri="{28A0092B-C50C-407E-A947-70E740481C1C}">
                <a14:useLocalDpi xmlns:a14="http://schemas.microsoft.com/office/drawing/2010/main" val="0"/>
              </a:ext>
            </a:extLst>
          </a:blip>
          <a:srcRect l="21574" r="21574"/>
          <a:stretch>
            <a:fillRect/>
          </a:stretch>
        </p:blipFill>
        <p:spPr bwMode="auto">
          <a:xfrm>
            <a:off x="6096000" y="0"/>
            <a:ext cx="6096000" cy="6397625"/>
          </a:xfrm>
          <a:noFill/>
        </p:spPr>
      </p:pic>
    </p:spTree>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Google Shape;197;p36">
            <a:extLst>
              <a:ext uri="{FF2B5EF4-FFF2-40B4-BE49-F238E27FC236}">
                <a16:creationId xmlns:a16="http://schemas.microsoft.com/office/drawing/2014/main" id="{0EB1B8DD-3181-0932-ADAB-7FAE2C2BC0C4}"/>
              </a:ext>
            </a:extLst>
          </p:cNvPr>
          <p:cNvSpPr>
            <a:spLocks noGrp="1" noChangeArrowheads="1"/>
          </p:cNvSpPr>
          <p:nvPr>
            <p:ph type="title"/>
          </p:nvPr>
        </p:nvSpPr>
        <p:spPr>
          <a:xfrm>
            <a:off x="427038" y="0"/>
            <a:ext cx="5554662" cy="1012825"/>
          </a:xfrm>
        </p:spPr>
        <p:txBody>
          <a:bodyPr/>
          <a:lstStyle/>
          <a:p>
            <a:pPr eaLnBrk="1" hangingPunct="1">
              <a:lnSpc>
                <a:spcPct val="196000"/>
              </a:lnSpc>
              <a:spcBef>
                <a:spcPct val="0"/>
              </a:spcBef>
              <a:spcAft>
                <a:spcPct val="0"/>
              </a:spcAft>
              <a:buClr>
                <a:srgbClr val="0569B9"/>
              </a:buClr>
            </a:pPr>
            <a:r>
              <a:rPr lang="en-GB" altLang="en-US" sz="2800">
                <a:cs typeface="Arial" panose="020B0604020202020204" pitchFamily="34" charset="0"/>
              </a:rPr>
              <a:t>4. Opening a Student Bank Account</a:t>
            </a:r>
            <a:endParaRPr lang="en-IE" altLang="en-US" sz="2800">
              <a:cs typeface="Arial" panose="020B0604020202020204" pitchFamily="34" charset="0"/>
            </a:endParaRPr>
          </a:p>
        </p:txBody>
      </p:sp>
      <p:sp>
        <p:nvSpPr>
          <p:cNvPr id="198" name="Google Shape;198;p36">
            <a:extLst>
              <a:ext uri="{FF2B5EF4-FFF2-40B4-BE49-F238E27FC236}">
                <a16:creationId xmlns:a16="http://schemas.microsoft.com/office/drawing/2014/main" id="{1CAC66B6-2A13-DE58-1B4F-91E4CF18B17C}"/>
              </a:ext>
            </a:extLst>
          </p:cNvPr>
          <p:cNvSpPr txBox="1">
            <a:spLocks noGrp="1"/>
          </p:cNvSpPr>
          <p:nvPr>
            <p:ph type="body" idx="1"/>
          </p:nvPr>
        </p:nvSpPr>
        <p:spPr>
          <a:xfrm>
            <a:off x="139700" y="1007764"/>
            <a:ext cx="5722938" cy="3578315"/>
          </a:xfrm>
        </p:spPr>
        <p:txBody>
          <a:bodyPr numCol="1" compatLnSpc="1">
            <a:prstTxWarp prst="textNoShape">
              <a:avLst/>
            </a:prstTxWarp>
          </a:bodyPr>
          <a:lstStyle/>
          <a:p>
            <a:pPr marL="457200" lvl="1" indent="0" eaLnBrk="1" hangingPunct="1">
              <a:lnSpc>
                <a:spcPct val="113000"/>
              </a:lnSpc>
              <a:spcBef>
                <a:spcPct val="0"/>
              </a:spcBef>
              <a:spcAft>
                <a:spcPct val="0"/>
              </a:spcAft>
              <a:buClr>
                <a:schemeClr val="tx1"/>
              </a:buClr>
              <a:buSzTx/>
              <a:buFont typeface="Arial" panose="020B0604020202020204" pitchFamily="34" charset="0"/>
              <a:buNone/>
            </a:pPr>
            <a:endParaRPr lang="en-GB" altLang="en-US" sz="2000">
              <a:solidFill>
                <a:srgbClr val="282A2D"/>
              </a:solidFill>
            </a:endParaRPr>
          </a:p>
          <a:p>
            <a:pPr marL="800100" lvl="1" indent="-342900" eaLnBrk="1" hangingPunct="1">
              <a:lnSpc>
                <a:spcPct val="113000"/>
              </a:lnSpc>
              <a:spcBef>
                <a:spcPct val="0"/>
              </a:spcBef>
              <a:spcAft>
                <a:spcPct val="0"/>
              </a:spcAft>
              <a:buClr>
                <a:schemeClr val="tx1"/>
              </a:buClr>
              <a:buSzTx/>
              <a:buChar char="•"/>
            </a:pPr>
            <a:endParaRPr lang="en-GB" altLang="en-US" sz="2000">
              <a:solidFill>
                <a:srgbClr val="282A2D"/>
              </a:solidFill>
            </a:endParaRPr>
          </a:p>
          <a:p>
            <a:pPr marL="800100" lvl="1" indent="-342900" eaLnBrk="1" hangingPunct="1">
              <a:lnSpc>
                <a:spcPct val="113000"/>
              </a:lnSpc>
              <a:spcBef>
                <a:spcPct val="0"/>
              </a:spcBef>
              <a:spcAft>
                <a:spcPct val="0"/>
              </a:spcAft>
              <a:buClr>
                <a:schemeClr val="tx1"/>
              </a:buClr>
              <a:buSzTx/>
              <a:buChar char="•"/>
            </a:pPr>
            <a:r>
              <a:rPr lang="en-GB" altLang="en-US" sz="2000" b="1">
                <a:solidFill>
                  <a:srgbClr val="282A2D"/>
                </a:solidFill>
                <a:ea typeface="Calibri"/>
                <a:cs typeface="Calibri"/>
              </a:rPr>
              <a:t>Allied Irish Bank (AIB): </a:t>
            </a:r>
            <a:r>
              <a:rPr lang="en-GB" altLang="en-US" sz="2000">
                <a:solidFill>
                  <a:srgbClr val="282A2D"/>
                </a:solidFill>
                <a:ea typeface="Calibri"/>
                <a:cs typeface="Calibri"/>
                <a:hlinkClick r:id="rId3"/>
              </a:rPr>
              <a:t>www.aib.ie​</a:t>
            </a:r>
            <a:r>
              <a:rPr lang="en-GB" altLang="en-US" sz="2000">
                <a:solidFill>
                  <a:srgbClr val="282A2D"/>
                </a:solidFill>
                <a:ea typeface="Calibri"/>
                <a:cs typeface="Calibri"/>
              </a:rPr>
              <a:t> </a:t>
            </a:r>
          </a:p>
          <a:p>
            <a:pPr marL="800100" lvl="1" indent="-342900" eaLnBrk="1" hangingPunct="1">
              <a:lnSpc>
                <a:spcPct val="113000"/>
              </a:lnSpc>
              <a:spcBef>
                <a:spcPct val="0"/>
              </a:spcBef>
              <a:spcAft>
                <a:spcPct val="0"/>
              </a:spcAft>
              <a:buClr>
                <a:schemeClr val="tx1"/>
              </a:buClr>
              <a:buSzTx/>
              <a:buChar char="•"/>
            </a:pPr>
            <a:r>
              <a:rPr lang="en-GB" altLang="en-US" sz="2000" b="1">
                <a:solidFill>
                  <a:srgbClr val="282A2D"/>
                </a:solidFill>
                <a:ea typeface="Calibri"/>
                <a:cs typeface="Calibri"/>
              </a:rPr>
              <a:t>Bank of Ireland (BOI): </a:t>
            </a:r>
            <a:r>
              <a:rPr lang="en-GB" altLang="en-US" sz="2000">
                <a:solidFill>
                  <a:srgbClr val="282A2D"/>
                </a:solidFill>
                <a:ea typeface="Calibri"/>
                <a:cs typeface="Calibri"/>
                <a:hlinkClick r:id="rId4"/>
              </a:rPr>
              <a:t>www.boi.ie</a:t>
            </a:r>
            <a:endParaRPr lang="en-GB" altLang="en-US" sz="2000">
              <a:solidFill>
                <a:srgbClr val="282A2D"/>
              </a:solidFill>
              <a:ea typeface="Calibri"/>
              <a:cs typeface="Calibri"/>
            </a:endParaRPr>
          </a:p>
          <a:p>
            <a:pPr marL="800100" lvl="1" indent="-342900" eaLnBrk="1" hangingPunct="1">
              <a:lnSpc>
                <a:spcPct val="113000"/>
              </a:lnSpc>
              <a:spcBef>
                <a:spcPct val="0"/>
              </a:spcBef>
              <a:spcAft>
                <a:spcPct val="0"/>
              </a:spcAft>
              <a:buClr>
                <a:schemeClr val="tx1"/>
              </a:buClr>
              <a:buSzTx/>
              <a:buChar char="•"/>
            </a:pPr>
            <a:endParaRPr lang="en-GB" altLang="en-US" sz="2000" b="1">
              <a:solidFill>
                <a:srgbClr val="282A2D"/>
              </a:solidFill>
              <a:ea typeface="Calibri"/>
              <a:cs typeface="Calibri"/>
            </a:endParaRPr>
          </a:p>
          <a:p>
            <a:pPr marL="800100" lvl="1" indent="-342900">
              <a:lnSpc>
                <a:spcPct val="112999"/>
              </a:lnSpc>
              <a:spcBef>
                <a:spcPct val="0"/>
              </a:spcBef>
              <a:spcAft>
                <a:spcPct val="0"/>
              </a:spcAft>
              <a:buClr>
                <a:schemeClr val="tx1"/>
              </a:buClr>
              <a:buSzTx/>
              <a:buChar char="•"/>
            </a:pPr>
            <a:r>
              <a:rPr lang="en-GB" sz="2000" b="1">
                <a:solidFill>
                  <a:srgbClr val="282A2D"/>
                </a:solidFill>
                <a:ea typeface="Calibri"/>
                <a:cs typeface="Calibri"/>
              </a:rPr>
              <a:t>Revolut: </a:t>
            </a:r>
            <a:r>
              <a:rPr lang="en-GB" sz="2000">
                <a:solidFill>
                  <a:srgbClr val="282A2D"/>
                </a:solidFill>
                <a:ea typeface="Calibri"/>
                <a:cs typeface="Calibri"/>
                <a:hlinkClick r:id="rId5"/>
              </a:rPr>
              <a:t>www.revolut.com</a:t>
            </a:r>
            <a:r>
              <a:rPr lang="en-GB" sz="2000">
                <a:solidFill>
                  <a:srgbClr val="282A2D"/>
                </a:solidFill>
                <a:ea typeface="Calibri"/>
                <a:cs typeface="Calibri"/>
              </a:rPr>
              <a:t> </a:t>
            </a:r>
            <a:endParaRPr lang="en-GB" altLang="en-US" sz="2000" b="1">
              <a:solidFill>
                <a:srgbClr val="282A2D"/>
              </a:solidFill>
              <a:ea typeface="Calibri"/>
              <a:cs typeface="Calibri"/>
            </a:endParaRPr>
          </a:p>
          <a:p>
            <a:pPr marL="800100" lvl="1" indent="-342900">
              <a:lnSpc>
                <a:spcPct val="112999"/>
              </a:lnSpc>
              <a:spcBef>
                <a:spcPct val="0"/>
              </a:spcBef>
              <a:spcAft>
                <a:spcPct val="0"/>
              </a:spcAft>
              <a:buClr>
                <a:schemeClr val="tx1"/>
              </a:buClr>
              <a:buSzTx/>
              <a:buChar char="•"/>
            </a:pPr>
            <a:r>
              <a:rPr lang="en-GB" altLang="en-US" sz="2000" b="1">
                <a:solidFill>
                  <a:srgbClr val="282A2D"/>
                </a:solidFill>
                <a:ea typeface="Calibri"/>
                <a:cs typeface="Calibri"/>
              </a:rPr>
              <a:t>Money Jar: </a:t>
            </a:r>
            <a:r>
              <a:rPr lang="en-GB" altLang="en-US" sz="2000">
                <a:solidFill>
                  <a:srgbClr val="282A2D"/>
                </a:solidFill>
                <a:ea typeface="Calibri"/>
                <a:cs typeface="Calibri"/>
                <a:hlinkClick r:id="rId6"/>
              </a:rPr>
              <a:t>https://moneyjar.world/</a:t>
            </a:r>
            <a:r>
              <a:rPr lang="en-GB" altLang="en-US" sz="2000">
                <a:solidFill>
                  <a:srgbClr val="282A2D"/>
                </a:solidFill>
                <a:ea typeface="Calibri"/>
                <a:cs typeface="Calibri"/>
              </a:rPr>
              <a:t>  (Money Jar - Student Onboarding TCD code 89610) * (Can open before arrival and permanent Ireland address is not required)</a:t>
            </a:r>
            <a:endParaRPr lang="en-GB"/>
          </a:p>
          <a:p>
            <a:pPr marL="342900" indent="-342900" eaLnBrk="1" hangingPunct="1">
              <a:lnSpc>
                <a:spcPct val="103000"/>
              </a:lnSpc>
              <a:spcBef>
                <a:spcPct val="0"/>
              </a:spcBef>
              <a:spcAft>
                <a:spcPct val="0"/>
              </a:spcAft>
              <a:buClr>
                <a:schemeClr val="tx1"/>
              </a:buClr>
              <a:buSzTx/>
              <a:buFont typeface="Arial" panose="020B0604020202020204" pitchFamily="34" charset="0"/>
              <a:buChar char="•"/>
            </a:pPr>
            <a:endParaRPr lang="en-GB" altLang="en-US" sz="2000">
              <a:solidFill>
                <a:srgbClr val="282A2D"/>
              </a:solidFill>
            </a:endParaRPr>
          </a:p>
        </p:txBody>
      </p:sp>
      <p:pic>
        <p:nvPicPr>
          <p:cNvPr id="128004" name="Picture Placeholder 6">
            <a:extLst>
              <a:ext uri="{FF2B5EF4-FFF2-40B4-BE49-F238E27FC236}">
                <a16:creationId xmlns:a16="http://schemas.microsoft.com/office/drawing/2014/main" id="{B9492670-B618-1F18-7196-6973020A2348}"/>
              </a:ext>
            </a:extLst>
          </p:cNvPr>
          <p:cNvPicPr>
            <a:picLocks noGrp="1" noChangeAspect="1" noChangeArrowheads="1"/>
          </p:cNvPicPr>
          <p:nvPr>
            <p:ph type="pic" idx="2"/>
          </p:nvPr>
        </p:nvPicPr>
        <p:blipFill>
          <a:blip r:embed="rId7">
            <a:extLst>
              <a:ext uri="{28A0092B-C50C-407E-A947-70E740481C1C}">
                <a14:useLocalDpi xmlns:a14="http://schemas.microsoft.com/office/drawing/2010/main" val="0"/>
              </a:ext>
            </a:extLst>
          </a:blip>
          <a:srcRect l="18240" r="18240"/>
          <a:stretch>
            <a:fillRect/>
          </a:stretch>
        </p:blipFill>
        <p:spPr bwMode="auto">
          <a:xfrm>
            <a:off x="6096000" y="0"/>
            <a:ext cx="6096000" cy="6397625"/>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Google Shape;197;p36">
            <a:extLst>
              <a:ext uri="{FF2B5EF4-FFF2-40B4-BE49-F238E27FC236}">
                <a16:creationId xmlns:a16="http://schemas.microsoft.com/office/drawing/2014/main" id="{C4715DD2-9342-EFA6-C4FE-EAAD57356A84}"/>
              </a:ext>
            </a:extLst>
          </p:cNvPr>
          <p:cNvSpPr>
            <a:spLocks noGrp="1" noChangeArrowheads="1"/>
          </p:cNvSpPr>
          <p:nvPr>
            <p:ph type="title"/>
          </p:nvPr>
        </p:nvSpPr>
        <p:spPr>
          <a:xfrm>
            <a:off x="479425" y="487363"/>
            <a:ext cx="5148263" cy="1012825"/>
          </a:xfrm>
        </p:spPr>
        <p:txBody>
          <a:bodyPr/>
          <a:lstStyle/>
          <a:p>
            <a:pPr eaLnBrk="1" hangingPunct="1">
              <a:lnSpc>
                <a:spcPct val="196000"/>
              </a:lnSpc>
              <a:spcBef>
                <a:spcPct val="0"/>
              </a:spcBef>
              <a:spcAft>
                <a:spcPct val="0"/>
              </a:spcAft>
              <a:buClr>
                <a:srgbClr val="0569B9"/>
              </a:buClr>
            </a:pPr>
            <a:r>
              <a:rPr lang="en-IE" altLang="en-US">
                <a:cs typeface="Arial" panose="020B0604020202020204" pitchFamily="34" charset="0"/>
              </a:rPr>
              <a:t>Opening Requirements</a:t>
            </a:r>
          </a:p>
        </p:txBody>
      </p:sp>
      <p:sp>
        <p:nvSpPr>
          <p:cNvPr id="198" name="Google Shape;198;p36">
            <a:extLst>
              <a:ext uri="{FF2B5EF4-FFF2-40B4-BE49-F238E27FC236}">
                <a16:creationId xmlns:a16="http://schemas.microsoft.com/office/drawing/2014/main" id="{E545E7C2-8138-C508-081D-D23B39E66F6E}"/>
              </a:ext>
            </a:extLst>
          </p:cNvPr>
          <p:cNvSpPr txBox="1">
            <a:spLocks noGrp="1"/>
          </p:cNvSpPr>
          <p:nvPr>
            <p:ph type="body" idx="1"/>
          </p:nvPr>
        </p:nvSpPr>
        <p:spPr>
          <a:xfrm>
            <a:off x="120650" y="2320925"/>
            <a:ext cx="5359400" cy="3535363"/>
          </a:xfrm>
        </p:spPr>
        <p:txBody>
          <a:bodyPr numCol="1" compatLnSpc="1">
            <a:prstTxWarp prst="textNoShape">
              <a:avLst/>
            </a:prstTxWarp>
          </a:bodyPr>
          <a:lstStyle/>
          <a:p>
            <a:pPr marL="302895" indent="0" eaLnBrk="1" hangingPunct="1">
              <a:lnSpc>
                <a:spcPct val="113000"/>
              </a:lnSpc>
              <a:spcBef>
                <a:spcPct val="0"/>
              </a:spcBef>
              <a:spcAft>
                <a:spcPct val="0"/>
              </a:spcAft>
              <a:buClr>
                <a:schemeClr val="tx1"/>
              </a:buClr>
              <a:buSzTx/>
            </a:pPr>
            <a:r>
              <a:rPr lang="en-GB" altLang="en-US" sz="2000">
                <a:solidFill>
                  <a:srgbClr val="282A2D"/>
                </a:solidFill>
                <a:ea typeface="Calibri"/>
                <a:cs typeface="Calibri"/>
              </a:rPr>
              <a:t>Documents that may be required to open a bank account​:</a:t>
            </a:r>
            <a:endParaRPr lang="en-US"/>
          </a:p>
          <a:p>
            <a:pPr marL="302895" indent="0" eaLnBrk="1" hangingPunct="1">
              <a:lnSpc>
                <a:spcPct val="113000"/>
              </a:lnSpc>
              <a:spcBef>
                <a:spcPct val="0"/>
              </a:spcBef>
              <a:spcAft>
                <a:spcPct val="0"/>
              </a:spcAft>
              <a:buClr>
                <a:schemeClr val="tx1"/>
              </a:buClr>
              <a:buSzTx/>
              <a:buFont typeface="Arial" panose="020B0604020202020204" pitchFamily="34" charset="0"/>
              <a:buChar char="•"/>
            </a:pPr>
            <a:endParaRPr lang="en-GB" altLang="en-US" sz="2000">
              <a:solidFill>
                <a:srgbClr val="282A2D"/>
              </a:solidFill>
            </a:endParaRPr>
          </a:p>
          <a:p>
            <a:pPr marL="645795" indent="-342900" eaLnBrk="1" hangingPunct="1">
              <a:lnSpc>
                <a:spcPct val="113000"/>
              </a:lnSpc>
              <a:spcBef>
                <a:spcPct val="0"/>
              </a:spcBef>
              <a:spcAft>
                <a:spcPct val="0"/>
              </a:spcAft>
              <a:buClr>
                <a:schemeClr val="tx1"/>
              </a:buClr>
              <a:buSzTx/>
              <a:buChar char="•"/>
            </a:pPr>
            <a:r>
              <a:rPr lang="en-GB" altLang="en-US" sz="2000">
                <a:solidFill>
                  <a:srgbClr val="282A2D"/>
                </a:solidFill>
              </a:rPr>
              <a:t>Proof of address in Ireland: Letter can be obtained from Academic Registry.</a:t>
            </a:r>
          </a:p>
          <a:p>
            <a:pPr marL="645795" indent="-342900" eaLnBrk="1" hangingPunct="1">
              <a:lnSpc>
                <a:spcPct val="113000"/>
              </a:lnSpc>
              <a:spcBef>
                <a:spcPct val="0"/>
              </a:spcBef>
              <a:spcAft>
                <a:spcPct val="0"/>
              </a:spcAft>
              <a:buClr>
                <a:schemeClr val="tx1"/>
              </a:buClr>
              <a:buSzTx/>
              <a:buChar char="•"/>
            </a:pPr>
            <a:endParaRPr lang="en-GB" altLang="en-US" sz="2000">
              <a:solidFill>
                <a:srgbClr val="282A2D"/>
              </a:solidFill>
            </a:endParaRPr>
          </a:p>
          <a:p>
            <a:pPr marL="645795" indent="-342900" eaLnBrk="1" hangingPunct="1">
              <a:lnSpc>
                <a:spcPct val="113000"/>
              </a:lnSpc>
              <a:spcBef>
                <a:spcPct val="0"/>
              </a:spcBef>
              <a:spcAft>
                <a:spcPct val="0"/>
              </a:spcAft>
              <a:buClr>
                <a:schemeClr val="tx1"/>
              </a:buClr>
              <a:buSzTx/>
              <a:buChar char="•"/>
            </a:pPr>
            <a:r>
              <a:rPr lang="en-GB" altLang="en-US" sz="2000">
                <a:solidFill>
                  <a:srgbClr val="282A2D"/>
                </a:solidFill>
              </a:rPr>
              <a:t>Proof of ID: Passport.</a:t>
            </a:r>
          </a:p>
          <a:p>
            <a:pPr marL="645795" indent="-342900" eaLnBrk="1" hangingPunct="1">
              <a:lnSpc>
                <a:spcPct val="113000"/>
              </a:lnSpc>
              <a:spcBef>
                <a:spcPct val="0"/>
              </a:spcBef>
              <a:spcAft>
                <a:spcPct val="0"/>
              </a:spcAft>
              <a:buClr>
                <a:schemeClr val="tx1"/>
              </a:buClr>
              <a:buSzTx/>
              <a:buChar char="•"/>
            </a:pPr>
            <a:endParaRPr lang="en-GB" altLang="en-US" sz="2000">
              <a:solidFill>
                <a:srgbClr val="282A2D"/>
              </a:solidFill>
            </a:endParaRPr>
          </a:p>
          <a:p>
            <a:pPr marL="645795" indent="-342900" eaLnBrk="1" hangingPunct="1">
              <a:lnSpc>
                <a:spcPct val="113000"/>
              </a:lnSpc>
              <a:spcBef>
                <a:spcPct val="0"/>
              </a:spcBef>
              <a:spcAft>
                <a:spcPct val="0"/>
              </a:spcAft>
              <a:buClr>
                <a:schemeClr val="tx1"/>
              </a:buClr>
              <a:buSzTx/>
              <a:buChar char="•"/>
            </a:pPr>
            <a:r>
              <a:rPr lang="en-GB" altLang="en-US" sz="2000">
                <a:solidFill>
                  <a:srgbClr val="282A2D"/>
                </a:solidFill>
              </a:rPr>
              <a:t>Bank Statement from your home country​</a:t>
            </a:r>
          </a:p>
          <a:p>
            <a:pPr marL="645795" indent="-342900" eaLnBrk="1" hangingPunct="1">
              <a:lnSpc>
                <a:spcPct val="113000"/>
              </a:lnSpc>
              <a:spcBef>
                <a:spcPct val="0"/>
              </a:spcBef>
              <a:spcAft>
                <a:spcPct val="0"/>
              </a:spcAft>
              <a:buClr>
                <a:schemeClr val="tx1"/>
              </a:buClr>
              <a:buSzTx/>
              <a:buChar char="•"/>
            </a:pPr>
            <a:endParaRPr lang="en-GB" altLang="en-US" sz="2000">
              <a:solidFill>
                <a:srgbClr val="282A2D"/>
              </a:solidFill>
            </a:endParaRPr>
          </a:p>
          <a:p>
            <a:pPr marL="645795" indent="-342900" eaLnBrk="1" hangingPunct="1">
              <a:lnSpc>
                <a:spcPct val="113000"/>
              </a:lnSpc>
              <a:spcBef>
                <a:spcPct val="0"/>
              </a:spcBef>
              <a:spcAft>
                <a:spcPct val="0"/>
              </a:spcAft>
              <a:buClr>
                <a:schemeClr val="tx1"/>
              </a:buClr>
              <a:buSzTx/>
              <a:buChar char="•"/>
            </a:pPr>
            <a:r>
              <a:rPr lang="en-GB" altLang="en-US" sz="2000">
                <a:solidFill>
                  <a:srgbClr val="282A2D"/>
                </a:solidFill>
              </a:rPr>
              <a:t>Other documents depending on each bank and students’ nationality</a:t>
            </a:r>
          </a:p>
        </p:txBody>
      </p:sp>
      <p:pic>
        <p:nvPicPr>
          <p:cNvPr id="130052" name="Picture Placeholder 6">
            <a:extLst>
              <a:ext uri="{FF2B5EF4-FFF2-40B4-BE49-F238E27FC236}">
                <a16:creationId xmlns:a16="http://schemas.microsoft.com/office/drawing/2014/main" id="{077BAF0B-A2C5-A8C0-2C8B-BF16A32F66A6}"/>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18240" r="18240"/>
          <a:stretch>
            <a:fillRect/>
          </a:stretch>
        </p:blipFill>
        <p:spPr bwMode="auto">
          <a:xfrm>
            <a:off x="6096000" y="0"/>
            <a:ext cx="6096000" cy="6397625"/>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Google Shape;197;p36">
            <a:extLst>
              <a:ext uri="{FF2B5EF4-FFF2-40B4-BE49-F238E27FC236}">
                <a16:creationId xmlns:a16="http://schemas.microsoft.com/office/drawing/2014/main" id="{B6462141-6341-FE1D-7CD7-25D567AEB723}"/>
              </a:ext>
            </a:extLst>
          </p:cNvPr>
          <p:cNvSpPr>
            <a:spLocks noGrp="1" noChangeArrowheads="1"/>
          </p:cNvSpPr>
          <p:nvPr>
            <p:ph type="title"/>
          </p:nvPr>
        </p:nvSpPr>
        <p:spPr>
          <a:xfrm>
            <a:off x="331788" y="0"/>
            <a:ext cx="5148262" cy="1012825"/>
          </a:xfrm>
        </p:spPr>
        <p:txBody>
          <a:bodyPr/>
          <a:lstStyle/>
          <a:p>
            <a:pPr eaLnBrk="1" hangingPunct="1">
              <a:lnSpc>
                <a:spcPct val="196000"/>
              </a:lnSpc>
              <a:spcBef>
                <a:spcPct val="0"/>
              </a:spcBef>
              <a:spcAft>
                <a:spcPct val="0"/>
              </a:spcAft>
              <a:buClr>
                <a:srgbClr val="0569B9"/>
              </a:buClr>
            </a:pPr>
            <a:r>
              <a:rPr lang="en-IE" altLang="en-US">
                <a:cs typeface="Arial" panose="020B0604020202020204" pitchFamily="34" charset="0"/>
              </a:rPr>
              <a:t>Note</a:t>
            </a:r>
          </a:p>
        </p:txBody>
      </p:sp>
      <p:sp>
        <p:nvSpPr>
          <p:cNvPr id="198" name="Google Shape;198;p36">
            <a:extLst>
              <a:ext uri="{FF2B5EF4-FFF2-40B4-BE49-F238E27FC236}">
                <a16:creationId xmlns:a16="http://schemas.microsoft.com/office/drawing/2014/main" id="{A8715D2D-8AC2-8A94-C24F-8F5AB62F741F}"/>
              </a:ext>
            </a:extLst>
          </p:cNvPr>
          <p:cNvSpPr txBox="1">
            <a:spLocks noGrp="1"/>
          </p:cNvSpPr>
          <p:nvPr>
            <p:ph type="body" idx="1"/>
          </p:nvPr>
        </p:nvSpPr>
        <p:spPr>
          <a:xfrm>
            <a:off x="0" y="1012825"/>
            <a:ext cx="5830888" cy="5407025"/>
          </a:xfrm>
        </p:spPr>
        <p:txBody>
          <a:bodyPr/>
          <a:lstStyle/>
          <a:p>
            <a:pPr marL="647065" indent="-342900" eaLnBrk="1" fontAlgn="auto" hangingPunct="1">
              <a:buClr>
                <a:schemeClr val="tx1"/>
              </a:buClr>
              <a:buSzPct val="100000"/>
              <a:buFont typeface="Arial" panose="020B0604020202020204" pitchFamily="34" charset="0"/>
              <a:buChar char="•"/>
              <a:defRPr/>
            </a:pPr>
            <a:r>
              <a:rPr lang="en-IE" sz="2000">
                <a:sym typeface="Arial"/>
              </a:rPr>
              <a:t>Allow time for your account to become active</a:t>
            </a:r>
            <a:endParaRPr lang="en-US"/>
          </a:p>
          <a:p>
            <a:pPr marL="304793" indent="0" eaLnBrk="1" fontAlgn="auto" hangingPunct="1">
              <a:buClr>
                <a:schemeClr val="tx1"/>
              </a:buClr>
              <a:buSzPct val="100000"/>
              <a:buFont typeface="Arial"/>
              <a:buNone/>
              <a:defRPr/>
            </a:pPr>
            <a:endParaRPr lang="en-IE" sz="2000">
              <a:sym typeface="Arial"/>
            </a:endParaRPr>
          </a:p>
          <a:p>
            <a:pPr marL="647065" indent="-342900" eaLnBrk="1" fontAlgn="auto" hangingPunct="1">
              <a:buClr>
                <a:schemeClr val="tx1"/>
              </a:buClr>
              <a:buSzPct val="100000"/>
              <a:buFont typeface="Arial" panose="020B0604020202020204" pitchFamily="34" charset="0"/>
              <a:buChar char="•"/>
              <a:defRPr/>
            </a:pPr>
            <a:r>
              <a:rPr lang="en-IE" sz="2000">
                <a:ea typeface="Calibri"/>
                <a:cs typeface="Calibri"/>
                <a:sym typeface="Arial"/>
              </a:rPr>
              <a:t>When securing private accommodation, most letting agents and landlords will accept cash or bank draft (which you can obtain with a foreign debit card or cash in an Irish bank) for the first month’s rent and security deposit, as long as you set up direct debit from an Irish account as soon as possible after opening your new bank account</a:t>
            </a:r>
            <a:endParaRPr lang="en-GB" sz="3200">
              <a:solidFill>
                <a:schemeClr val="bg2">
                  <a:lumMod val="50000"/>
                </a:schemeClr>
              </a:solidFill>
            </a:endParaRPr>
          </a:p>
          <a:p>
            <a:pPr marL="304793" indent="0" eaLnBrk="1" fontAlgn="auto" hangingPunct="1">
              <a:buClr>
                <a:schemeClr val="tx1"/>
              </a:buClr>
              <a:buSzPct val="100000"/>
              <a:buFont typeface="Arial"/>
              <a:buNone/>
              <a:defRPr/>
            </a:pPr>
            <a:endParaRPr lang="en-GB" sz="3200">
              <a:solidFill>
                <a:schemeClr val="bg2">
                  <a:lumMod val="50000"/>
                </a:schemeClr>
              </a:solidFill>
              <a:sym typeface="Arial"/>
            </a:endParaRPr>
          </a:p>
        </p:txBody>
      </p:sp>
      <p:pic>
        <p:nvPicPr>
          <p:cNvPr id="132100" name="Picture Placeholder 6">
            <a:extLst>
              <a:ext uri="{FF2B5EF4-FFF2-40B4-BE49-F238E27FC236}">
                <a16:creationId xmlns:a16="http://schemas.microsoft.com/office/drawing/2014/main" id="{8397FBC4-8565-B026-1C0B-CC2B47F18A79}"/>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t="15015" b="15015"/>
          <a:stretch>
            <a:fillRect/>
          </a:stretch>
        </p:blipFill>
        <p:spPr bwMode="auto">
          <a:xfrm>
            <a:off x="6096000" y="0"/>
            <a:ext cx="6096000" cy="6397625"/>
          </a:xfr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Google Shape;197;p36">
            <a:extLst>
              <a:ext uri="{FF2B5EF4-FFF2-40B4-BE49-F238E27FC236}">
                <a16:creationId xmlns:a16="http://schemas.microsoft.com/office/drawing/2014/main" id="{A1CFF69F-96C2-AC0B-0714-8C87EB71A253}"/>
              </a:ext>
            </a:extLst>
          </p:cNvPr>
          <p:cNvSpPr>
            <a:spLocks noGrp="1" noChangeArrowheads="1"/>
          </p:cNvSpPr>
          <p:nvPr>
            <p:ph type="title"/>
          </p:nvPr>
        </p:nvSpPr>
        <p:spPr>
          <a:xfrm>
            <a:off x="479425" y="123825"/>
            <a:ext cx="5148263" cy="625475"/>
          </a:xfrm>
        </p:spPr>
        <p:txBody>
          <a:bodyPr/>
          <a:lstStyle/>
          <a:p>
            <a:pPr eaLnBrk="1" hangingPunct="1">
              <a:lnSpc>
                <a:spcPct val="100000"/>
              </a:lnSpc>
              <a:spcBef>
                <a:spcPct val="0"/>
              </a:spcBef>
              <a:spcAft>
                <a:spcPct val="0"/>
              </a:spcAft>
              <a:buClr>
                <a:srgbClr val="0569B9"/>
              </a:buClr>
            </a:pPr>
            <a:r>
              <a:rPr lang="en-US" altLang="en-US">
                <a:cs typeface="Calibri"/>
              </a:rPr>
              <a:t>5. Working in Ireland</a:t>
            </a:r>
          </a:p>
        </p:txBody>
      </p:sp>
      <p:sp>
        <p:nvSpPr>
          <p:cNvPr id="198" name="Google Shape;198;p36">
            <a:extLst>
              <a:ext uri="{FF2B5EF4-FFF2-40B4-BE49-F238E27FC236}">
                <a16:creationId xmlns:a16="http://schemas.microsoft.com/office/drawing/2014/main" id="{1E87C73F-F550-ADAF-FE3E-0C32EA02BF8A}"/>
              </a:ext>
            </a:extLst>
          </p:cNvPr>
          <p:cNvSpPr txBox="1">
            <a:spLocks noGrp="1"/>
          </p:cNvSpPr>
          <p:nvPr>
            <p:ph type="body" idx="1"/>
          </p:nvPr>
        </p:nvSpPr>
        <p:spPr>
          <a:xfrm>
            <a:off x="373063" y="1093788"/>
            <a:ext cx="5360987" cy="5565775"/>
          </a:xfrm>
        </p:spPr>
        <p:txBody>
          <a:bodyPr/>
          <a:lstStyle/>
          <a:p>
            <a:pPr marL="213995" indent="-213995" defTabSz="685800" eaLnBrk="1" fontAlgn="auto" hangingPunct="1">
              <a:lnSpc>
                <a:spcPct val="100000"/>
              </a:lnSpc>
              <a:buSzTx/>
              <a:buFont typeface="Arial,Sans-Serif"/>
              <a:buChar char="•"/>
              <a:defRPr/>
            </a:pPr>
            <a:r>
              <a:rPr lang="en-IE" sz="1800" b="1" kern="1200">
                <a:solidFill>
                  <a:prstClr val="black"/>
                </a:solidFill>
                <a:ea typeface="+mn-ea"/>
                <a:cs typeface="+mn-cs"/>
                <a:sym typeface="Arial"/>
              </a:rPr>
              <a:t>EU passport-holders: </a:t>
            </a:r>
            <a:r>
              <a:rPr lang="en-IE" sz="1800" kern="1200">
                <a:solidFill>
                  <a:prstClr val="black"/>
                </a:solidFill>
                <a:ea typeface="+mn-ea"/>
                <a:cs typeface="+mn-cs"/>
                <a:sym typeface="Arial"/>
              </a:rPr>
              <a:t>Have the same rights to work as Irish citizens</a:t>
            </a:r>
          </a:p>
          <a:p>
            <a:pPr marL="213995" indent="-213995" defTabSz="685800">
              <a:lnSpc>
                <a:spcPct val="100000"/>
              </a:lnSpc>
              <a:buSzTx/>
              <a:buFont typeface="Arial,Sans-Serif"/>
              <a:buChar char="•"/>
              <a:defRPr/>
            </a:pPr>
            <a:endParaRPr lang="en-IE" sz="1800" kern="1200">
              <a:solidFill>
                <a:srgbClr val="0569B9"/>
              </a:solidFill>
              <a:ea typeface="+mn-ea"/>
              <a:cs typeface="+mn-cs"/>
              <a:sym typeface="Arial"/>
            </a:endParaRPr>
          </a:p>
          <a:p>
            <a:pPr marL="213995" indent="-213995" defTabSz="685800">
              <a:lnSpc>
                <a:spcPct val="100000"/>
              </a:lnSpc>
              <a:buClr>
                <a:schemeClr val="tx1"/>
              </a:buClr>
              <a:buSzTx/>
              <a:buFont typeface="Arial"/>
              <a:buChar char="•"/>
              <a:defRPr/>
            </a:pPr>
            <a:r>
              <a:rPr lang="en-US" sz="1800" b="1" kern="1200">
                <a:solidFill>
                  <a:prstClr val="black"/>
                </a:solidFill>
                <a:ea typeface="+mn-ea"/>
                <a:cs typeface="+mn-cs"/>
                <a:sym typeface="Arial"/>
              </a:rPr>
              <a:t>Non-EU Students </a:t>
            </a:r>
            <a:r>
              <a:rPr lang="en-US" sz="1800" kern="1200">
                <a:solidFill>
                  <a:prstClr val="black"/>
                </a:solidFill>
                <a:ea typeface="+mn-ea"/>
                <a:cs typeface="+mn-cs"/>
                <a:sym typeface="Arial"/>
              </a:rPr>
              <a:t>attending a full degree full-time course  with an Irish Residence Permit (IRP) card (Stamp 2) are entitled to take up casual employment</a:t>
            </a:r>
            <a:endParaRPr lang="en-US">
              <a:solidFill>
                <a:prstClr val="black"/>
              </a:solidFill>
              <a:ea typeface="Calibri"/>
              <a:cs typeface="Calibri"/>
            </a:endParaRPr>
          </a:p>
          <a:p>
            <a:pPr marL="213995" indent="-213995" defTabSz="685800" eaLnBrk="1" fontAlgn="auto" hangingPunct="1">
              <a:lnSpc>
                <a:spcPct val="100000"/>
              </a:lnSpc>
              <a:buClr>
                <a:schemeClr val="tx1"/>
              </a:buClr>
              <a:buSzTx/>
              <a:buFont typeface="Arial"/>
              <a:buChar char="•"/>
              <a:defRPr/>
            </a:pPr>
            <a:endParaRPr lang="en-US" sz="1800" kern="1200">
              <a:solidFill>
                <a:prstClr val="black"/>
              </a:solidFill>
              <a:ea typeface="Calibri" panose="020F0502020204030204"/>
              <a:cs typeface="Calibri" panose="020F0502020204030204"/>
            </a:endParaRPr>
          </a:p>
          <a:p>
            <a:pPr marL="823595" lvl="1" indent="-213995" defTabSz="685800" eaLnBrk="1" fontAlgn="auto" hangingPunct="1">
              <a:lnSpc>
                <a:spcPct val="100000"/>
              </a:lnSpc>
              <a:buClr>
                <a:schemeClr val="tx1"/>
              </a:buClr>
              <a:buSzTx/>
              <a:buFont typeface="Arial"/>
              <a:buChar char="•"/>
              <a:defRPr/>
            </a:pPr>
            <a:r>
              <a:rPr lang="en-IE" sz="1800">
                <a:ea typeface="Calibri"/>
                <a:cs typeface="Calibri"/>
                <a:sym typeface="Arial"/>
              </a:rPr>
              <a:t>Non-EU citizens must register with Immigration Service Delivery (ISD) and have their IRP card </a:t>
            </a:r>
            <a:r>
              <a:rPr lang="en-IE" sz="1800" u="sng">
                <a:ea typeface="Calibri"/>
                <a:cs typeface="Calibri"/>
                <a:sym typeface="Arial"/>
              </a:rPr>
              <a:t>before</a:t>
            </a:r>
            <a:r>
              <a:rPr lang="en-IE" sz="1800">
                <a:ea typeface="Calibri"/>
                <a:cs typeface="Calibri"/>
                <a:sym typeface="Arial"/>
              </a:rPr>
              <a:t> commencing employment</a:t>
            </a:r>
            <a:endParaRPr lang="en-IE" sz="1800">
              <a:ea typeface="Calibri"/>
              <a:cs typeface="Calibri"/>
            </a:endParaRPr>
          </a:p>
          <a:p>
            <a:pPr marL="823595" lvl="1" indent="-213995" defTabSz="685800" eaLnBrk="1" fontAlgn="auto" hangingPunct="1">
              <a:lnSpc>
                <a:spcPct val="100000"/>
              </a:lnSpc>
              <a:buClrTx/>
              <a:buSzTx/>
              <a:buFont typeface="Arial"/>
              <a:buChar char="•"/>
              <a:defRPr/>
            </a:pPr>
            <a:r>
              <a:rPr lang="en-US" sz="1800" kern="1200">
                <a:solidFill>
                  <a:prstClr val="black"/>
                </a:solidFill>
                <a:ea typeface="+mn-ea"/>
                <a:cs typeface="Calibri"/>
                <a:sym typeface="Arial"/>
              </a:rPr>
              <a:t>Allowed to work 20 hours during term time, and 40 hours between December 15 - January 15 and June 1 -September 30 only</a:t>
            </a:r>
            <a:endParaRPr lang="en-US" sz="1800" kern="1200">
              <a:solidFill>
                <a:prstClr val="black"/>
              </a:solidFill>
              <a:ea typeface="Calibri" panose="020F0502020204030204"/>
              <a:cs typeface="Calibri"/>
            </a:endParaRPr>
          </a:p>
          <a:p>
            <a:pPr marL="823595" lvl="1" indent="-213995" defTabSz="685800" eaLnBrk="1" fontAlgn="auto" hangingPunct="1">
              <a:lnSpc>
                <a:spcPct val="100000"/>
              </a:lnSpc>
              <a:buClrTx/>
              <a:buSzTx/>
              <a:buFont typeface="Arial"/>
              <a:buChar char="•"/>
              <a:defRPr/>
            </a:pPr>
            <a:r>
              <a:rPr lang="en-US" sz="1800" kern="1200">
                <a:solidFill>
                  <a:prstClr val="black"/>
                </a:solidFill>
                <a:ea typeface="+mn-ea"/>
                <a:cs typeface="Calibri"/>
                <a:sym typeface="Arial"/>
              </a:rPr>
              <a:t>The right to work lapses automatically on expiry of immigration permission</a:t>
            </a:r>
            <a:endParaRPr lang="en-US" sz="1800" kern="1200">
              <a:solidFill>
                <a:prstClr val="black"/>
              </a:solidFill>
              <a:ea typeface="Calibri" panose="020F0502020204030204"/>
              <a:cs typeface="Calibri"/>
            </a:endParaRPr>
          </a:p>
          <a:p>
            <a:pPr marL="823595" lvl="1" indent="-213995" defTabSz="685800">
              <a:lnSpc>
                <a:spcPct val="100000"/>
              </a:lnSpc>
              <a:buClrTx/>
              <a:buSzTx/>
              <a:buFont typeface="Arial"/>
              <a:buChar char="•"/>
              <a:defRPr/>
            </a:pPr>
            <a:r>
              <a:rPr lang="en-US" sz="1800" kern="1200">
                <a:solidFill>
                  <a:prstClr val="black"/>
                </a:solidFill>
                <a:ea typeface="Calibri" panose="020F0502020204030204"/>
                <a:cs typeface="Calibri"/>
              </a:rPr>
              <a:t>(Keep an eye out for our sessions on the Stamp 1G 'Graduate stay back visa' for after your degree – or check out the prerecorded video on our visa and immigration webpages)</a:t>
            </a:r>
            <a:endParaRPr lang="en-US" sz="1800" kern="1200">
              <a:solidFill>
                <a:prstClr val="black"/>
              </a:solidFill>
            </a:endParaRPr>
          </a:p>
          <a:p>
            <a:pPr marL="213995" indent="-213995" defTabSz="685800" eaLnBrk="1" fontAlgn="auto" hangingPunct="1">
              <a:lnSpc>
                <a:spcPct val="100000"/>
              </a:lnSpc>
              <a:buClr>
                <a:schemeClr val="tx1"/>
              </a:buClr>
              <a:buSzTx/>
              <a:buFont typeface="Arial"/>
              <a:buChar char="•"/>
              <a:defRPr/>
            </a:pPr>
            <a:endParaRPr lang="en-US" sz="1800" kern="1200">
              <a:solidFill>
                <a:prstClr val="black"/>
              </a:solidFill>
            </a:endParaRPr>
          </a:p>
        </p:txBody>
      </p:sp>
      <p:pic>
        <p:nvPicPr>
          <p:cNvPr id="134148" name="Picture Placeholder 6">
            <a:extLst>
              <a:ext uri="{FF2B5EF4-FFF2-40B4-BE49-F238E27FC236}">
                <a16:creationId xmlns:a16="http://schemas.microsoft.com/office/drawing/2014/main" id="{0D35249C-7A76-C926-519E-872F7B07EF9F}"/>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t="15137" b="15137"/>
          <a:stretch>
            <a:fillRect/>
          </a:stretch>
        </p:blipFill>
        <p:spPr bwMode="auto">
          <a:xfrm>
            <a:off x="6096000" y="0"/>
            <a:ext cx="6096000" cy="6397625"/>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A117A-6BF3-6EE6-95C1-44054B66CF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6810C9-9F0F-806D-ABD5-6A512E405E13}"/>
              </a:ext>
            </a:extLst>
          </p:cNvPr>
          <p:cNvSpPr>
            <a:spLocks noGrp="1"/>
          </p:cNvSpPr>
          <p:nvPr>
            <p:ph type="title"/>
          </p:nvPr>
        </p:nvSpPr>
        <p:spPr>
          <a:xfrm>
            <a:off x="838200" y="366185"/>
            <a:ext cx="10515600" cy="885916"/>
          </a:xfrm>
        </p:spPr>
        <p:txBody>
          <a:bodyPr/>
          <a:lstStyle/>
          <a:p>
            <a:r>
              <a:rPr lang="en-US">
                <a:latin typeface="Calibri Light"/>
                <a:ea typeface="Calibri Light"/>
                <a:cs typeface="Calibri Light"/>
              </a:rPr>
              <a:t>Your</a:t>
            </a:r>
            <a:r>
              <a:rPr lang="en-US" b="1">
                <a:latin typeface="Calibri Light"/>
                <a:ea typeface="Calibri Light"/>
                <a:cs typeface="Calibri Light"/>
              </a:rPr>
              <a:t> </a:t>
            </a:r>
            <a:r>
              <a:rPr lang="en-US" b="1">
                <a:solidFill>
                  <a:srgbClr val="0569B9"/>
                </a:solidFill>
                <a:latin typeface="Calibri Light"/>
                <a:ea typeface="Calibri Light"/>
                <a:cs typeface="Calibri Light"/>
              </a:rPr>
              <a:t>PPSN (Personal Public Service Number) </a:t>
            </a:r>
            <a:endParaRPr lang="en-US" b="1">
              <a:solidFill>
                <a:srgbClr val="0569B9"/>
              </a:solidFill>
              <a:latin typeface="Calibri" panose="020F0502020204030204"/>
              <a:ea typeface="Calibri Light"/>
            </a:endParaRPr>
          </a:p>
        </p:txBody>
      </p:sp>
      <p:sp>
        <p:nvSpPr>
          <p:cNvPr id="5" name="Content Placeholder 4">
            <a:extLst>
              <a:ext uri="{FF2B5EF4-FFF2-40B4-BE49-F238E27FC236}">
                <a16:creationId xmlns:a16="http://schemas.microsoft.com/office/drawing/2014/main" id="{D29E7C69-5088-8CDB-24AB-4C4B57502877}"/>
              </a:ext>
            </a:extLst>
          </p:cNvPr>
          <p:cNvSpPr>
            <a:spLocks noGrp="1"/>
          </p:cNvSpPr>
          <p:nvPr>
            <p:ph idx="1"/>
          </p:nvPr>
        </p:nvSpPr>
        <p:spPr>
          <a:xfrm>
            <a:off x="528233" y="1610591"/>
            <a:ext cx="10515600" cy="4294622"/>
          </a:xfrm>
        </p:spPr>
        <p:txBody>
          <a:bodyPr vert="horz" wrap="square" lIns="121920" tIns="60960" rIns="121920" bIns="60960" numCol="1" rtlCol="0" anchor="t" anchorCtr="0" compatLnSpc="1">
            <a:prstTxWarp prst="textNoShape">
              <a:avLst/>
            </a:prstTxWarp>
            <a:noAutofit/>
          </a:bodyPr>
          <a:lstStyle/>
          <a:p>
            <a:pPr marL="380365" indent="-380365">
              <a:spcBef>
                <a:spcPts val="667"/>
              </a:spcBef>
              <a:buFont typeface="Arial,Sans-Serif"/>
              <a:buChar char="•"/>
            </a:pPr>
            <a:r>
              <a:rPr lang="en-US" sz="1800" b="1">
                <a:ea typeface="+mn-lt"/>
                <a:cs typeface="+mn-lt"/>
              </a:rPr>
              <a:t>A PPSN (Personal Public Service Number) is a unique reference number in Ireland you need to access social welfare benefits, public services, and for areas like employment, tax, and healthcare. </a:t>
            </a:r>
            <a:endParaRPr lang="en-US"/>
          </a:p>
          <a:p>
            <a:pPr marL="380365" indent="-380365">
              <a:spcBef>
                <a:spcPts val="667"/>
              </a:spcBef>
              <a:buFont typeface="Arial,Sans-Serif"/>
              <a:buChar char="•"/>
            </a:pPr>
            <a:r>
              <a:rPr lang="en-US" sz="1800">
                <a:ea typeface="+mn-lt"/>
                <a:cs typeface="+mn-lt"/>
              </a:rPr>
              <a:t>PPSN applications are made online through </a:t>
            </a:r>
            <a:r>
              <a:rPr lang="en-US" sz="1800">
                <a:ea typeface="+mn-lt"/>
                <a:cs typeface="+mn-lt"/>
                <a:hlinkClick r:id="rId2">
                  <a:extLst>
                    <a:ext uri="{A12FA001-AC4F-418D-AE19-62706E023703}">
                      <ahyp:hlinkClr xmlns:ahyp="http://schemas.microsoft.com/office/drawing/2018/hyperlinkcolor" val="tx"/>
                    </a:ext>
                  </a:extLst>
                </a:hlinkClick>
              </a:rPr>
              <a:t>MyWelfare.ie</a:t>
            </a:r>
            <a:r>
              <a:rPr lang="en-US" sz="1800">
                <a:ea typeface="+mn-lt"/>
                <a:cs typeface="+mn-lt"/>
              </a:rPr>
              <a:t>. </a:t>
            </a:r>
          </a:p>
          <a:p>
            <a:pPr marL="989965" lvl="1" indent="-380365">
              <a:spcBef>
                <a:spcPts val="667"/>
              </a:spcBef>
              <a:buFont typeface="Courier New,monospace"/>
              <a:buChar char="o"/>
            </a:pPr>
            <a:r>
              <a:rPr lang="en-US" sz="1800">
                <a:ea typeface="+mn-lt"/>
                <a:cs typeface="+mn-lt"/>
              </a:rPr>
              <a:t>First set up a </a:t>
            </a:r>
            <a:r>
              <a:rPr lang="en-US" sz="1800" err="1">
                <a:ea typeface="+mn-lt"/>
                <a:cs typeface="+mn-lt"/>
              </a:rPr>
              <a:t>MyGovID</a:t>
            </a:r>
            <a:r>
              <a:rPr lang="en-US" sz="1800">
                <a:ea typeface="+mn-lt"/>
                <a:cs typeface="+mn-lt"/>
              </a:rPr>
              <a:t> account. </a:t>
            </a:r>
            <a:endParaRPr lang="en-US" sz="1800"/>
          </a:p>
          <a:p>
            <a:pPr marL="989965" lvl="1" indent="-380365">
              <a:spcBef>
                <a:spcPts val="667"/>
              </a:spcBef>
              <a:buFont typeface="Courier New,monospace"/>
              <a:buChar char="o"/>
            </a:pPr>
            <a:r>
              <a:rPr lang="en-US" sz="1800">
                <a:ea typeface="+mn-lt"/>
                <a:cs typeface="+mn-lt"/>
              </a:rPr>
              <a:t>Need: proof of identity, proof of address (your College registration letter); and why you need a PPS. You should add ‘study/education’ on your application (only note ‘employment’ reasons if you have a job offer you can include in your application). </a:t>
            </a:r>
          </a:p>
          <a:p>
            <a:pPr marL="1560195" lvl="2" indent="-380365">
              <a:spcBef>
                <a:spcPts val="667"/>
              </a:spcBef>
              <a:buFont typeface="Courier New,monospace"/>
              <a:buChar char="o"/>
            </a:pPr>
            <a:r>
              <a:rPr lang="en-US" sz="1800">
                <a:ea typeface="+mn-lt"/>
                <a:cs typeface="+mn-lt"/>
              </a:rPr>
              <a:t>Study/education evidence: your College registration letter and your Blackboard Timetable.</a:t>
            </a:r>
            <a:endParaRPr lang="en-US" sz="1800"/>
          </a:p>
          <a:p>
            <a:pPr marL="380365" indent="-380365">
              <a:spcBef>
                <a:spcPts val="667"/>
              </a:spcBef>
              <a:buFont typeface="Arial,Sans-Serif"/>
              <a:buChar char="•"/>
            </a:pPr>
            <a:r>
              <a:rPr lang="en-US" sz="1800" b="0" i="0">
                <a:effectLst/>
                <a:ea typeface="Calibri"/>
                <a:cs typeface="Calibri"/>
              </a:rPr>
              <a:t>Attend an in-person appointment at an </a:t>
            </a:r>
            <a:r>
              <a:rPr lang="en-US" sz="1800" b="0" i="0" u="sng" err="1">
                <a:effectLst/>
                <a:ea typeface="Calibri"/>
                <a:cs typeface="Calibri"/>
                <a:hlinkClick r:id="rId3">
                  <a:extLst>
                    <a:ext uri="{A12FA001-AC4F-418D-AE19-62706E023703}">
                      <ahyp:hlinkClr xmlns:ahyp="http://schemas.microsoft.com/office/drawing/2018/hyperlinkcolor" val="tx"/>
                    </a:ext>
                  </a:extLst>
                </a:hlinkClick>
              </a:rPr>
              <a:t>Intreo</a:t>
            </a:r>
            <a:r>
              <a:rPr lang="en-US" sz="1800" b="0" i="0" u="sng">
                <a:effectLst/>
                <a:ea typeface="Calibri"/>
                <a:cs typeface="Calibri"/>
                <a:hlinkClick r:id="rId3">
                  <a:extLst>
                    <a:ext uri="{A12FA001-AC4F-418D-AE19-62706E023703}">
                      <ahyp:hlinkClr xmlns:ahyp="http://schemas.microsoft.com/office/drawing/2018/hyperlinkcolor" val="tx"/>
                    </a:ext>
                  </a:extLst>
                </a:hlinkClick>
              </a:rPr>
              <a:t> Centre</a:t>
            </a:r>
            <a:r>
              <a:rPr lang="en-US" sz="1800" b="0" i="0" u="sng">
                <a:effectLst/>
                <a:ea typeface="Calibri"/>
                <a:cs typeface="Calibri"/>
              </a:rPr>
              <a:t> </a:t>
            </a:r>
            <a:r>
              <a:rPr lang="en-US" sz="1800" b="0" i="0">
                <a:effectLst/>
                <a:ea typeface="Calibri"/>
                <a:cs typeface="Calibri"/>
              </a:rPr>
              <a:t>(many offices nationwide, two in Dublin city)</a:t>
            </a:r>
          </a:p>
          <a:p>
            <a:pPr marL="380365" indent="-380365">
              <a:spcBef>
                <a:spcPts val="667"/>
              </a:spcBef>
              <a:buFont typeface="Arial,Sans-Serif"/>
              <a:buChar char="•"/>
            </a:pPr>
            <a:r>
              <a:rPr lang="en-US" sz="1800">
                <a:ea typeface="+mn-lt"/>
                <a:cs typeface="+mn-lt"/>
              </a:rPr>
              <a:t>If successful, your PPS number will be sent to you by post at your Irish address, usually within 2–4 weeks, but it can vary depending on demand. </a:t>
            </a:r>
          </a:p>
          <a:p>
            <a:pPr marL="380365" indent="-380365">
              <a:spcBef>
                <a:spcPts val="667"/>
              </a:spcBef>
              <a:buFont typeface="Arial,Sans-Serif"/>
              <a:buChar char="•"/>
            </a:pPr>
            <a:r>
              <a:rPr lang="en-US" sz="1800">
                <a:ea typeface="+mn-lt"/>
                <a:cs typeface="+mn-lt"/>
              </a:rPr>
              <a:t>More information: </a:t>
            </a:r>
            <a:r>
              <a:rPr lang="en-US" sz="1800">
                <a:ea typeface="+mn-lt"/>
                <a:cs typeface="+mn-lt"/>
                <a:hlinkClick r:id="rId3">
                  <a:extLst>
                    <a:ext uri="{A12FA001-AC4F-418D-AE19-62706E023703}">
                      <ahyp:hlinkClr xmlns:ahyp="http://schemas.microsoft.com/office/drawing/2018/hyperlinkcolor" val="tx"/>
                    </a:ext>
                  </a:extLst>
                </a:hlinkClick>
              </a:rPr>
              <a:t>https://www.citizensinformation.ie/en/social-welfare/irish-social-welfare-system/personal-public-service-number/</a:t>
            </a:r>
            <a:r>
              <a:rPr lang="en-US" sz="1800">
                <a:ea typeface="+mn-lt"/>
                <a:cs typeface="+mn-lt"/>
              </a:rPr>
              <a:t> </a:t>
            </a:r>
          </a:p>
          <a:p>
            <a:endParaRPr lang="en-GB" sz="1600"/>
          </a:p>
        </p:txBody>
      </p:sp>
    </p:spTree>
    <p:extLst>
      <p:ext uri="{BB962C8B-B14F-4D97-AF65-F5344CB8AC3E}">
        <p14:creationId xmlns:p14="http://schemas.microsoft.com/office/powerpoint/2010/main" val="3660574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6"/>
          <p:cNvSpPr txBox="1">
            <a:spLocks noGrp="1"/>
          </p:cNvSpPr>
          <p:nvPr>
            <p:ph type="title"/>
          </p:nvPr>
        </p:nvSpPr>
        <p:spPr>
          <a:xfrm>
            <a:off x="368996" y="316302"/>
            <a:ext cx="5731823" cy="1220515"/>
          </a:xfr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GB" sz="2800" b="1">
                <a:solidFill>
                  <a:srgbClr val="0569B9"/>
                </a:solidFill>
                <a:latin typeface="Calibri"/>
                <a:ea typeface="Calibri"/>
                <a:cs typeface="Calibri"/>
              </a:rPr>
              <a:t>6. Health Insurance </a:t>
            </a:r>
            <a:endParaRPr lang="en-GB" sz="2800">
              <a:latin typeface="Calibri"/>
              <a:ea typeface="Calibri"/>
              <a:cs typeface="Calibri"/>
            </a:endParaRPr>
          </a:p>
          <a:p>
            <a:pPr marL="0" lvl="0" indent="0">
              <a:lnSpc>
                <a:spcPct val="195555"/>
              </a:lnSpc>
              <a:spcBef>
                <a:spcPts val="0"/>
              </a:spcBef>
              <a:spcAft>
                <a:spcPts val="0"/>
              </a:spcAft>
              <a:buNone/>
            </a:pPr>
            <a:endParaRPr lang="en-GB" sz="1850" b="1"/>
          </a:p>
        </p:txBody>
      </p:sp>
      <p:sp>
        <p:nvSpPr>
          <p:cNvPr id="198" name="Google Shape;198;p36"/>
          <p:cNvSpPr txBox="1">
            <a:spLocks noGrp="1"/>
          </p:cNvSpPr>
          <p:nvPr>
            <p:ph type="body" idx="1"/>
          </p:nvPr>
        </p:nvSpPr>
        <p:spPr>
          <a:xfrm>
            <a:off x="0" y="697183"/>
            <a:ext cx="5913912" cy="5470779"/>
          </a:xfr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IE" sz="1800">
                <a:solidFill>
                  <a:srgbClr val="282A2D"/>
                </a:solidFill>
                <a:ea typeface="Calibri"/>
                <a:cs typeface="Calibri"/>
              </a:rPr>
              <a:t>All non-EU students are required to have private medical insurance. This should provide emergency accident cover and should cover any period of hospitalisation.</a:t>
            </a:r>
          </a:p>
          <a:p>
            <a:endParaRPr lang="en-IE" sz="1800">
              <a:solidFill>
                <a:srgbClr val="282A2D"/>
              </a:solidFill>
            </a:endParaRPr>
          </a:p>
          <a:p>
            <a:r>
              <a:rPr lang="en-IE" sz="1800">
                <a:solidFill>
                  <a:srgbClr val="282A2D"/>
                </a:solidFill>
                <a:ea typeface="Calibri"/>
                <a:cs typeface="Calibri"/>
              </a:rPr>
              <a:t>For your 1st year, can use insurance from your home country. </a:t>
            </a:r>
          </a:p>
          <a:p>
            <a:endParaRPr lang="en-IE" sz="1800" b="1">
              <a:solidFill>
                <a:srgbClr val="282A2D"/>
              </a:solidFill>
            </a:endParaRPr>
          </a:p>
          <a:p>
            <a:r>
              <a:rPr lang="en-IE" sz="1800" b="1">
                <a:solidFill>
                  <a:srgbClr val="282A2D"/>
                </a:solidFill>
                <a:ea typeface="Calibri"/>
                <a:cs typeface="Calibri"/>
              </a:rPr>
              <a:t>Where to obtain?</a:t>
            </a:r>
          </a:p>
          <a:p>
            <a:pPr marL="761981" indent="-457189">
              <a:buClr>
                <a:schemeClr val="tx1"/>
              </a:buClr>
              <a:buFont typeface="Arial" panose="020B0604020202020204" pitchFamily="34" charset="0"/>
              <a:buChar char="•"/>
            </a:pPr>
            <a:r>
              <a:rPr lang="en-IE" sz="1800" b="1">
                <a:solidFill>
                  <a:srgbClr val="282A2D"/>
                </a:solidFill>
                <a:ea typeface="Calibri"/>
                <a:cs typeface="Calibri"/>
              </a:rPr>
              <a:t>Irish Life: </a:t>
            </a:r>
            <a:r>
              <a:rPr lang="en-IE" sz="1800">
                <a:solidFill>
                  <a:srgbClr val="282A2D"/>
                </a:solidFill>
                <a:ea typeface="Calibri"/>
                <a:cs typeface="Calibri"/>
                <a:hlinkClick r:id="rId3">
                  <a:extLst>
                    <a:ext uri="{A12FA001-AC4F-418D-AE19-62706E023703}">
                      <ahyp:hlinkClr xmlns:ahyp="http://schemas.microsoft.com/office/drawing/2018/hyperlinkcolor" val="tx"/>
                    </a:ext>
                  </a:extLst>
                </a:hlinkClick>
              </a:rPr>
              <a:t>www.irishlifehealth.ie/</a:t>
            </a:r>
            <a:r>
              <a:rPr lang="en-IE" sz="1800">
                <a:solidFill>
                  <a:srgbClr val="282A2D"/>
                </a:solidFill>
                <a:ea typeface="Calibri"/>
                <a:cs typeface="Calibri"/>
              </a:rPr>
              <a:t> (Trinity student group scheme) Scheme Number: 20932 | Scheme Name: Trinity College Dublin Non-EU Students (no wait period; no load for pre-existing conditions)</a:t>
            </a:r>
          </a:p>
          <a:p>
            <a:pPr marL="304792" indent="0">
              <a:buClr>
                <a:schemeClr val="tx1"/>
              </a:buClr>
            </a:pPr>
            <a:endParaRPr lang="en-IE" sz="1800">
              <a:solidFill>
                <a:srgbClr val="282A2D"/>
              </a:solidFill>
            </a:endParaRPr>
          </a:p>
          <a:p>
            <a:pPr marL="761981" indent="-457189">
              <a:buClr>
                <a:schemeClr val="tx1"/>
              </a:buClr>
              <a:buFont typeface="Arial" panose="020B0604020202020204" pitchFamily="34" charset="0"/>
              <a:buChar char="•"/>
            </a:pPr>
            <a:r>
              <a:rPr lang="en-IE" sz="1800">
                <a:solidFill>
                  <a:srgbClr val="282A2D"/>
                </a:solidFill>
                <a:ea typeface="Calibri"/>
                <a:cs typeface="Calibri"/>
              </a:rPr>
              <a:t>VHI Healthcare: </a:t>
            </a:r>
            <a:r>
              <a:rPr lang="en-IE" sz="1800">
                <a:solidFill>
                  <a:srgbClr val="282A2D"/>
                </a:solidFill>
                <a:ea typeface="Calibri"/>
                <a:cs typeface="Calibri"/>
                <a:hlinkClick r:id="rId4">
                  <a:extLst>
                    <a:ext uri="{A12FA001-AC4F-418D-AE19-62706E023703}">
                      <ahyp:hlinkClr xmlns:ahyp="http://schemas.microsoft.com/office/drawing/2018/hyperlinkcolor" val="tx"/>
                    </a:ext>
                  </a:extLst>
                </a:hlinkClick>
              </a:rPr>
              <a:t>www.vhi.ie</a:t>
            </a:r>
            <a:endParaRPr lang="en-IE" sz="1800">
              <a:solidFill>
                <a:srgbClr val="282A2D"/>
              </a:solidFill>
              <a:ea typeface="Calibri"/>
              <a:cs typeface="Calibri"/>
            </a:endParaRPr>
          </a:p>
          <a:p>
            <a:pPr marL="761981" indent="-457189">
              <a:buClr>
                <a:schemeClr val="tx1"/>
              </a:buClr>
              <a:buFont typeface="Arial" panose="020B0604020202020204" pitchFamily="34" charset="0"/>
              <a:buChar char="•"/>
            </a:pPr>
            <a:r>
              <a:rPr lang="en-IE" sz="1800">
                <a:solidFill>
                  <a:srgbClr val="282A2D"/>
                </a:solidFill>
                <a:ea typeface="Calibri"/>
                <a:cs typeface="Calibri"/>
              </a:rPr>
              <a:t>Laya Healthcare: </a:t>
            </a:r>
            <a:r>
              <a:rPr lang="en-IE" sz="1800">
                <a:solidFill>
                  <a:srgbClr val="282A2D"/>
                </a:solidFill>
                <a:ea typeface="Calibri"/>
                <a:cs typeface="Calibri"/>
                <a:hlinkClick r:id="rId5">
                  <a:extLst>
                    <a:ext uri="{A12FA001-AC4F-418D-AE19-62706E023703}">
                      <ahyp:hlinkClr xmlns:ahyp="http://schemas.microsoft.com/office/drawing/2018/hyperlinkcolor" val="tx"/>
                    </a:ext>
                  </a:extLst>
                </a:hlinkClick>
              </a:rPr>
              <a:t>www.layahealthcare.ie</a:t>
            </a:r>
            <a:r>
              <a:rPr lang="en-IE" sz="1800">
                <a:solidFill>
                  <a:srgbClr val="282A2D"/>
                </a:solidFill>
                <a:ea typeface="Calibri"/>
                <a:cs typeface="Calibri"/>
              </a:rPr>
              <a:t> </a:t>
            </a:r>
            <a:endParaRPr lang="en-US" sz="1800">
              <a:solidFill>
                <a:srgbClr val="282A2D"/>
              </a:solidFill>
              <a:ea typeface="Calibri"/>
              <a:cs typeface="Calibri"/>
            </a:endParaRPr>
          </a:p>
          <a:p>
            <a:pPr marL="761981" indent="-457189">
              <a:buClr>
                <a:schemeClr val="tx1"/>
              </a:buClr>
              <a:buFont typeface="Arial" panose="020B0604020202020204" pitchFamily="34" charset="0"/>
              <a:buChar char="•"/>
            </a:pPr>
            <a:r>
              <a:rPr lang="en-IE" sz="1800">
                <a:solidFill>
                  <a:srgbClr val="282A2D"/>
                </a:solidFill>
                <a:ea typeface="Calibri"/>
                <a:cs typeface="Calibri"/>
              </a:rPr>
              <a:t>Study and Protect:  </a:t>
            </a:r>
            <a:r>
              <a:rPr lang="en-IE" sz="1800">
                <a:solidFill>
                  <a:srgbClr val="282A2D"/>
                </a:solidFill>
                <a:ea typeface="Calibri"/>
                <a:cs typeface="Calibri"/>
                <a:hlinkClick r:id="rId6">
                  <a:extLst>
                    <a:ext uri="{A12FA001-AC4F-418D-AE19-62706E023703}">
                      <ahyp:hlinkClr xmlns:ahyp="http://schemas.microsoft.com/office/drawing/2018/hyperlinkcolor" val="tx"/>
                    </a:ext>
                  </a:extLst>
                </a:hlinkClick>
              </a:rPr>
              <a:t>www.studyandprotect.com/unilanding.aspx</a:t>
            </a:r>
            <a:r>
              <a:rPr lang="en-IE" sz="1800">
                <a:solidFill>
                  <a:srgbClr val="282A2D"/>
                </a:solidFill>
                <a:ea typeface="Calibri"/>
                <a:cs typeface="Calibri"/>
              </a:rPr>
              <a:t> </a:t>
            </a:r>
          </a:p>
        </p:txBody>
      </p:sp>
      <p:sp>
        <p:nvSpPr>
          <p:cNvPr id="3" name="Picture Placeholder 2">
            <a:extLst>
              <a:ext uri="{FF2B5EF4-FFF2-40B4-BE49-F238E27FC236}">
                <a16:creationId xmlns:a16="http://schemas.microsoft.com/office/drawing/2014/main" id="{CFE1A91D-F1B6-CF0A-89E3-0DD1B2136090}"/>
              </a:ext>
            </a:extLst>
          </p:cNvPr>
          <p:cNvSpPr>
            <a:spLocks noGrp="1"/>
          </p:cNvSpPr>
          <p:nvPr>
            <p:ph type="pic" idx="2"/>
          </p:nvPr>
        </p:nvSpPr>
        <p:spPr/>
        <p:txBody>
          <a:bodyPr/>
          <a:lstStyle/>
          <a:p>
            <a:endParaRPr lang="en-IE"/>
          </a:p>
        </p:txBody>
      </p:sp>
      <p:pic>
        <p:nvPicPr>
          <p:cNvPr id="5" name="Picture Placeholder 6" descr="A person holding a stethoscope&#10;&#10;AI-generated content may be incorrect.">
            <a:extLst>
              <a:ext uri="{FF2B5EF4-FFF2-40B4-BE49-F238E27FC236}">
                <a16:creationId xmlns:a16="http://schemas.microsoft.com/office/drawing/2014/main" id="{E96C040F-2895-4DA9-4D55-DF1F88D93D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8250" r="18250"/>
          <a:stretch>
            <a:fillRect/>
          </a:stretch>
        </p:blipFill>
        <p:spPr bwMode="auto">
          <a:xfrm>
            <a:off x="6096000" y="0"/>
            <a:ext cx="6096000" cy="6397625"/>
          </a:xfrm>
          <a:prstGeom prst="rect">
            <a:avLst/>
          </a:prstGeom>
          <a:noFill/>
          <a:ln>
            <a:noFill/>
          </a:ln>
        </p:spPr>
      </p:pic>
    </p:spTree>
    <p:extLst>
      <p:ext uri="{BB962C8B-B14F-4D97-AF65-F5344CB8AC3E}">
        <p14:creationId xmlns:p14="http://schemas.microsoft.com/office/powerpoint/2010/main" val="740663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a:extLst>
              <a:ext uri="{FF2B5EF4-FFF2-40B4-BE49-F238E27FC236}">
                <a16:creationId xmlns:a16="http://schemas.microsoft.com/office/drawing/2014/main" id="{3EC8151D-A0E2-5DD1-5241-F5A00492D2C5}"/>
              </a:ext>
            </a:extLst>
          </p:cNvPr>
          <p:cNvSpPr>
            <a:spLocks noGrp="1" noChangeArrowheads="1"/>
          </p:cNvSpPr>
          <p:nvPr>
            <p:ph type="title"/>
          </p:nvPr>
        </p:nvSpPr>
        <p:spPr>
          <a:xfrm>
            <a:off x="479425" y="388938"/>
            <a:ext cx="5148263" cy="1012825"/>
          </a:xfrm>
        </p:spPr>
        <p:txBody>
          <a:bodyPr/>
          <a:lstStyle/>
          <a:p>
            <a:pPr eaLnBrk="1" hangingPunct="1">
              <a:lnSpc>
                <a:spcPct val="206000"/>
              </a:lnSpc>
              <a:spcBef>
                <a:spcPct val="0"/>
              </a:spcBef>
              <a:spcAft>
                <a:spcPct val="0"/>
              </a:spcAft>
              <a:buClr>
                <a:srgbClr val="0569B9"/>
              </a:buClr>
            </a:pPr>
            <a:r>
              <a:rPr lang="en-GB" altLang="en-US">
                <a:cs typeface="Arial" panose="020B0604020202020204" pitchFamily="34" charset="0"/>
              </a:rPr>
              <a:t>Irish Life Health</a:t>
            </a:r>
            <a:endParaRPr lang="en-US" altLang="en-US">
              <a:cs typeface="Arial" panose="020B0604020202020204" pitchFamily="34" charset="0"/>
            </a:endParaRPr>
          </a:p>
        </p:txBody>
      </p:sp>
      <p:sp>
        <p:nvSpPr>
          <p:cNvPr id="13" name="Text Placeholder 2">
            <a:extLst>
              <a:ext uri="{FF2B5EF4-FFF2-40B4-BE49-F238E27FC236}">
                <a16:creationId xmlns:a16="http://schemas.microsoft.com/office/drawing/2014/main" id="{D579E32F-E47E-51CF-7806-4878058EB282}"/>
              </a:ext>
            </a:extLst>
          </p:cNvPr>
          <p:cNvSpPr>
            <a:spLocks noGrp="1"/>
          </p:cNvSpPr>
          <p:nvPr>
            <p:ph type="body" idx="1"/>
          </p:nvPr>
        </p:nvSpPr>
        <p:spPr>
          <a:xfrm>
            <a:off x="0" y="1884363"/>
            <a:ext cx="5627688" cy="4244975"/>
          </a:xfrm>
        </p:spPr>
        <p:txBody>
          <a:bodyPr anchor="t"/>
          <a:lstStyle/>
          <a:p>
            <a:pPr eaLnBrk="1" fontAlgn="auto" hangingPunct="1">
              <a:buFont typeface="Arial"/>
              <a:buNone/>
              <a:defRPr/>
            </a:pPr>
            <a:endParaRPr lang="en-US" sz="2667">
              <a:sym typeface="Arial"/>
            </a:endParaRPr>
          </a:p>
          <a:p>
            <a:pPr eaLnBrk="1" fontAlgn="auto" hangingPunct="1">
              <a:buFont typeface="Arial"/>
              <a:buNone/>
              <a:defRPr/>
            </a:pPr>
            <a:endParaRPr lang="en-US" sz="2667">
              <a:sym typeface="Arial"/>
            </a:endParaRPr>
          </a:p>
          <a:p>
            <a:pPr eaLnBrk="1" fontAlgn="auto" hangingPunct="1">
              <a:buFont typeface="Arial"/>
              <a:buNone/>
              <a:defRPr/>
            </a:pPr>
            <a:endParaRPr lang="en-US" sz="2667">
              <a:sym typeface="Arial"/>
            </a:endParaRPr>
          </a:p>
          <a:p>
            <a:pPr eaLnBrk="1" fontAlgn="auto" hangingPunct="1">
              <a:buFont typeface="Arial"/>
              <a:buNone/>
              <a:defRPr/>
            </a:pPr>
            <a:r>
              <a:rPr lang="en-US" sz="2667">
                <a:sym typeface="Arial"/>
              </a:rPr>
              <a:t>Or follow this link: </a:t>
            </a:r>
            <a:r>
              <a:rPr lang="en-GB" sz="2667" u="sng">
                <a:solidFill>
                  <a:schemeClr val="hlink"/>
                </a:solidFill>
                <a:sym typeface="Arial"/>
              </a:rPr>
              <a:t>https://</a:t>
            </a:r>
            <a:r>
              <a:rPr lang="en-GB" sz="2667" u="sng" err="1">
                <a:solidFill>
                  <a:schemeClr val="hlink"/>
                </a:solidFill>
                <a:sym typeface="Arial"/>
              </a:rPr>
              <a:t>www.irishlifehealth.ie</a:t>
            </a:r>
            <a:r>
              <a:rPr lang="en-GB" sz="2667" u="sng">
                <a:solidFill>
                  <a:schemeClr val="hlink"/>
                </a:solidFill>
                <a:sym typeface="Arial"/>
              </a:rPr>
              <a:t>/portal/mms/</a:t>
            </a:r>
            <a:r>
              <a:rPr lang="en-GB" sz="2667" u="sng" err="1">
                <a:solidFill>
                  <a:schemeClr val="hlink"/>
                </a:solidFill>
                <a:sym typeface="Arial"/>
              </a:rPr>
              <a:t>MemberMobilisations</a:t>
            </a:r>
            <a:r>
              <a:rPr lang="en-GB" sz="2667" u="sng">
                <a:solidFill>
                  <a:schemeClr val="hlink"/>
                </a:solidFill>
                <a:sym typeface="Arial"/>
              </a:rPr>
              <a:t>/signup/23jjASdoi4lgnHf81SSgqwrihnkn43sdnfkDnskl3K</a:t>
            </a:r>
          </a:p>
          <a:p>
            <a:pPr eaLnBrk="1" fontAlgn="auto" hangingPunct="1">
              <a:buFont typeface="Arial"/>
              <a:buNone/>
              <a:defRPr/>
            </a:pPr>
            <a:endParaRPr lang="en-GB" sz="2667" u="sng">
              <a:solidFill>
                <a:schemeClr val="hlink"/>
              </a:solidFill>
              <a:sym typeface="Arial"/>
            </a:endParaRPr>
          </a:p>
          <a:p>
            <a:pPr eaLnBrk="1" fontAlgn="auto" hangingPunct="1">
              <a:buFont typeface="Arial"/>
              <a:buNone/>
              <a:defRPr/>
            </a:pPr>
            <a:endParaRPr lang="en-US" sz="2667">
              <a:solidFill>
                <a:schemeClr val="tx1"/>
              </a:solidFill>
              <a:sym typeface="Arial"/>
            </a:endParaRPr>
          </a:p>
        </p:txBody>
      </p:sp>
      <p:pic>
        <p:nvPicPr>
          <p:cNvPr id="144388" name="Picture 2">
            <a:extLst>
              <a:ext uri="{FF2B5EF4-FFF2-40B4-BE49-F238E27FC236}">
                <a16:creationId xmlns:a16="http://schemas.microsoft.com/office/drawing/2014/main" id="{062521C2-7C95-92B1-57ED-F7D939196F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96863"/>
            <a:ext cx="6096000" cy="595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9" name="Picture 5" descr="A picture containing screenshot, black, design&#10;&#10;Description automatically generated">
            <a:extLst>
              <a:ext uri="{FF2B5EF4-FFF2-40B4-BE49-F238E27FC236}">
                <a16:creationId xmlns:a16="http://schemas.microsoft.com/office/drawing/2014/main" id="{D430426E-D1E1-0110-8302-4563BC2415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8225" y="503238"/>
            <a:ext cx="1014413"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AFF8BEDB-676E-2505-80D7-75DC2987D3E8}"/>
              </a:ext>
            </a:extLst>
          </p:cNvPr>
          <p:cNvSpPr>
            <a:spLocks noGrp="1" noChangeArrowheads="1"/>
          </p:cNvSpPr>
          <p:nvPr>
            <p:ph type="ctrTitle"/>
          </p:nvPr>
        </p:nvSpPr>
        <p:spPr>
          <a:xfrm>
            <a:off x="479425" y="2759075"/>
            <a:ext cx="10363200" cy="1470025"/>
          </a:xfrm>
        </p:spPr>
        <p:txBody>
          <a:bodyPr/>
          <a:lstStyle/>
          <a:p>
            <a:pPr eaLnBrk="1" hangingPunct="1"/>
            <a:r>
              <a:rPr lang="en-US" altLang="en-US"/>
              <a:t>7. Safety</a:t>
            </a:r>
          </a:p>
        </p:txBody>
      </p:sp>
      <p:pic>
        <p:nvPicPr>
          <p:cNvPr id="147459" name="Picture 3">
            <a:extLst>
              <a:ext uri="{FF2B5EF4-FFF2-40B4-BE49-F238E27FC236}">
                <a16:creationId xmlns:a16="http://schemas.microsoft.com/office/drawing/2014/main" id="{C4DC4F37-AF40-0B6E-319E-E85ED8242C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615" t="9006" r="15768" b="5228"/>
          <a:stretch>
            <a:fillRect/>
          </a:stretch>
        </p:blipFill>
        <p:spPr bwMode="auto">
          <a:xfrm>
            <a:off x="3146425" y="742950"/>
            <a:ext cx="9045575" cy="597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Google Shape;197;p36">
            <a:extLst>
              <a:ext uri="{FF2B5EF4-FFF2-40B4-BE49-F238E27FC236}">
                <a16:creationId xmlns:a16="http://schemas.microsoft.com/office/drawing/2014/main" id="{4E51CC85-A7B6-2AE1-746C-F139BDC1AE19}"/>
              </a:ext>
            </a:extLst>
          </p:cNvPr>
          <p:cNvSpPr>
            <a:spLocks noGrp="1" noChangeArrowheads="1"/>
          </p:cNvSpPr>
          <p:nvPr>
            <p:ph type="title"/>
          </p:nvPr>
        </p:nvSpPr>
        <p:spPr>
          <a:xfrm>
            <a:off x="479425" y="0"/>
            <a:ext cx="5148263" cy="1012825"/>
          </a:xfrm>
        </p:spPr>
        <p:txBody>
          <a:bodyPr/>
          <a:lstStyle/>
          <a:p>
            <a:pPr eaLnBrk="1" hangingPunct="1">
              <a:lnSpc>
                <a:spcPct val="196000"/>
              </a:lnSpc>
              <a:spcBef>
                <a:spcPct val="0"/>
              </a:spcBef>
              <a:spcAft>
                <a:spcPct val="0"/>
              </a:spcAft>
              <a:buClr>
                <a:srgbClr val="0569B9"/>
              </a:buClr>
            </a:pPr>
            <a:r>
              <a:rPr lang="en-IE" altLang="en-US">
                <a:cs typeface="Arial" panose="020B0604020202020204" pitchFamily="34" charset="0"/>
              </a:rPr>
              <a:t>Avoiding scams</a:t>
            </a:r>
          </a:p>
        </p:txBody>
      </p:sp>
      <p:sp>
        <p:nvSpPr>
          <p:cNvPr id="198" name="Google Shape;198;p36">
            <a:extLst>
              <a:ext uri="{FF2B5EF4-FFF2-40B4-BE49-F238E27FC236}">
                <a16:creationId xmlns:a16="http://schemas.microsoft.com/office/drawing/2014/main" id="{E7245013-4164-F327-C999-F70A10E17DA0}"/>
              </a:ext>
            </a:extLst>
          </p:cNvPr>
          <p:cNvSpPr txBox="1">
            <a:spLocks noGrp="1"/>
          </p:cNvSpPr>
          <p:nvPr>
            <p:ph type="body" idx="1"/>
          </p:nvPr>
        </p:nvSpPr>
        <p:spPr>
          <a:xfrm>
            <a:off x="93663" y="2378075"/>
            <a:ext cx="5919787" cy="5008563"/>
          </a:xfrm>
        </p:spPr>
        <p:txBody>
          <a:bodyPr/>
          <a:lstStyle/>
          <a:p>
            <a:pPr marL="304793" indent="0" eaLnBrk="1" fontAlgn="auto" hangingPunct="1">
              <a:lnSpc>
                <a:spcPct val="100000"/>
              </a:lnSpc>
              <a:buClr>
                <a:schemeClr val="tx1"/>
              </a:buClr>
              <a:buSzPct val="100000"/>
              <a:buFont typeface="Arial"/>
              <a:buNone/>
              <a:defRPr/>
            </a:pPr>
            <a:r>
              <a:rPr lang="en-IE" sz="1800" b="1">
                <a:solidFill>
                  <a:srgbClr val="101112"/>
                </a:solidFill>
                <a:sym typeface="Arial"/>
              </a:rPr>
              <a:t>Banking Scams/Fraud:</a:t>
            </a:r>
          </a:p>
          <a:p>
            <a:pPr marL="647693" indent="-342900" eaLnBrk="1" fontAlgn="auto" hangingPunct="1">
              <a:lnSpc>
                <a:spcPct val="100000"/>
              </a:lnSpc>
              <a:buClr>
                <a:schemeClr val="tx1"/>
              </a:buClr>
              <a:buSzPct val="100000"/>
              <a:buFont typeface="Arial" panose="020B0604020202020204" pitchFamily="34" charset="0"/>
              <a:buChar char="•"/>
              <a:defRPr/>
            </a:pPr>
            <a:r>
              <a:rPr lang="en-IE" sz="1800">
                <a:solidFill>
                  <a:srgbClr val="101112"/>
                </a:solidFill>
                <a:sym typeface="Arial"/>
              </a:rPr>
              <a:t>Avoiding financial fraud and scams</a:t>
            </a:r>
          </a:p>
          <a:p>
            <a:pPr marL="647693" indent="-342900" eaLnBrk="1" fontAlgn="auto" hangingPunct="1">
              <a:lnSpc>
                <a:spcPct val="100000"/>
              </a:lnSpc>
              <a:buClr>
                <a:schemeClr val="tx1"/>
              </a:buClr>
              <a:buSzPct val="100000"/>
              <a:buFont typeface="Arial" panose="020B0604020202020204" pitchFamily="34" charset="0"/>
              <a:buChar char="•"/>
              <a:defRPr/>
            </a:pPr>
            <a:r>
              <a:rPr lang="en-IE" sz="1800">
                <a:solidFill>
                  <a:srgbClr val="101112"/>
                </a:solidFill>
                <a:sym typeface="Arial"/>
              </a:rPr>
              <a:t>Stay informed and alert</a:t>
            </a:r>
          </a:p>
          <a:p>
            <a:pPr marL="647693" indent="-342900" eaLnBrk="1" fontAlgn="auto" hangingPunct="1">
              <a:lnSpc>
                <a:spcPct val="100000"/>
              </a:lnSpc>
              <a:buClr>
                <a:schemeClr val="tx1"/>
              </a:buClr>
              <a:buSzPct val="100000"/>
              <a:buFont typeface="Arial" panose="020B0604020202020204" pitchFamily="34" charset="0"/>
              <a:buChar char="•"/>
              <a:defRPr/>
            </a:pPr>
            <a:r>
              <a:rPr lang="en-IE" sz="1800">
                <a:solidFill>
                  <a:srgbClr val="101112"/>
                </a:solidFill>
                <a:sym typeface="Arial"/>
              </a:rPr>
              <a:t>If in doubt, consult: </a:t>
            </a:r>
            <a:r>
              <a:rPr lang="en-GB" sz="1800">
                <a:solidFill>
                  <a:srgbClr val="101112"/>
                </a:solidFill>
                <a:sym typeface="Arial"/>
                <a:hlinkClick r:id="rId3"/>
              </a:rPr>
              <a:t>www.fraudsmart.ie/</a:t>
            </a:r>
            <a:endParaRPr lang="en-GB" sz="1800">
              <a:solidFill>
                <a:srgbClr val="101112"/>
              </a:solidFill>
              <a:sym typeface="Arial"/>
            </a:endParaRPr>
          </a:p>
          <a:p>
            <a:pPr marL="647693" indent="-342900" eaLnBrk="1" fontAlgn="auto" hangingPunct="1">
              <a:lnSpc>
                <a:spcPct val="100000"/>
              </a:lnSpc>
              <a:buClr>
                <a:schemeClr val="tx1"/>
              </a:buClr>
              <a:buSzPct val="100000"/>
              <a:buFont typeface="Arial" panose="020B0604020202020204" pitchFamily="34" charset="0"/>
              <a:buChar char="•"/>
              <a:defRPr/>
            </a:pPr>
            <a:endParaRPr lang="en-GB" sz="1800">
              <a:solidFill>
                <a:srgbClr val="101112"/>
              </a:solidFill>
              <a:sym typeface="Arial"/>
            </a:endParaRPr>
          </a:p>
          <a:p>
            <a:pPr marL="304793" indent="0" eaLnBrk="1" fontAlgn="auto" hangingPunct="1">
              <a:lnSpc>
                <a:spcPct val="100000"/>
              </a:lnSpc>
              <a:buClr>
                <a:schemeClr val="tx1"/>
              </a:buClr>
              <a:buSzPct val="100000"/>
              <a:buFont typeface="Arial"/>
              <a:buNone/>
              <a:defRPr/>
            </a:pPr>
            <a:r>
              <a:rPr lang="en-GB" sz="1800" b="1">
                <a:solidFill>
                  <a:srgbClr val="101112"/>
                </a:solidFill>
                <a:sym typeface="Arial"/>
              </a:rPr>
              <a:t>Accommodation/Rental Scams:</a:t>
            </a:r>
          </a:p>
          <a:p>
            <a:pPr marL="647693" indent="-342900" eaLnBrk="1" fontAlgn="auto" hangingPunct="1">
              <a:lnSpc>
                <a:spcPct val="100000"/>
              </a:lnSpc>
              <a:buClr>
                <a:schemeClr val="tx1"/>
              </a:buClr>
              <a:buSzPct val="100000"/>
              <a:buFont typeface="Arial" panose="020B0604020202020204" pitchFamily="34" charset="0"/>
              <a:buChar char="•"/>
              <a:defRPr/>
            </a:pPr>
            <a:r>
              <a:rPr lang="en-GB" sz="1800">
                <a:solidFill>
                  <a:srgbClr val="101112"/>
                </a:solidFill>
                <a:sym typeface="Arial"/>
                <a:hlinkClick r:id="rId4"/>
              </a:rPr>
              <a:t>Consumer Protection: www.ccpc.ie/consumers/housing/rental-accommodation-scams/</a:t>
            </a:r>
            <a:endParaRPr lang="en-GB" sz="1800">
              <a:solidFill>
                <a:srgbClr val="101112"/>
              </a:solidFill>
              <a:sym typeface="Arial"/>
            </a:endParaRPr>
          </a:p>
          <a:p>
            <a:pPr marL="647693" indent="-342900" eaLnBrk="1" fontAlgn="auto" hangingPunct="1">
              <a:lnSpc>
                <a:spcPct val="100000"/>
              </a:lnSpc>
              <a:buClr>
                <a:schemeClr val="tx1"/>
              </a:buClr>
              <a:buSzPct val="100000"/>
              <a:buFont typeface="Arial" panose="020B0604020202020204" pitchFamily="34" charset="0"/>
              <a:buChar char="•"/>
              <a:defRPr/>
            </a:pPr>
            <a:r>
              <a:rPr lang="es-AR" sz="1800" err="1">
                <a:solidFill>
                  <a:srgbClr val="212121"/>
                </a:solidFill>
                <a:sym typeface="Arial"/>
              </a:rPr>
              <a:t>Threshold</a:t>
            </a:r>
            <a:r>
              <a:rPr lang="es-AR" sz="1800">
                <a:solidFill>
                  <a:srgbClr val="212121"/>
                </a:solidFill>
                <a:sym typeface="Arial"/>
              </a:rPr>
              <a:t>: </a:t>
            </a:r>
            <a:r>
              <a:rPr lang="es-AR" sz="1800">
                <a:solidFill>
                  <a:srgbClr val="0078D4"/>
                </a:solidFill>
                <a:sym typeface="Arial"/>
                <a:hlinkClick r:id="rId5"/>
              </a:rPr>
              <a:t>https://threshold.ie/faq/how-to-spot-a-scam/</a:t>
            </a:r>
            <a:endParaRPr lang="en-GB" sz="1800">
              <a:solidFill>
                <a:srgbClr val="101112"/>
              </a:solidFill>
              <a:sym typeface="Arial"/>
            </a:endParaRPr>
          </a:p>
          <a:p>
            <a:pPr marL="304793" indent="0" eaLnBrk="1" fontAlgn="auto" hangingPunct="1">
              <a:lnSpc>
                <a:spcPct val="100000"/>
              </a:lnSpc>
              <a:buClr>
                <a:schemeClr val="tx1"/>
              </a:buClr>
              <a:buSzPct val="100000"/>
              <a:buFont typeface="Arial"/>
              <a:buNone/>
              <a:defRPr/>
            </a:pPr>
            <a:endParaRPr lang="en-GB" sz="1800">
              <a:solidFill>
                <a:srgbClr val="101112"/>
              </a:solidFill>
              <a:sym typeface="Arial"/>
            </a:endParaRPr>
          </a:p>
          <a:p>
            <a:pPr marL="304793" indent="0" eaLnBrk="1" fontAlgn="auto" hangingPunct="1">
              <a:lnSpc>
                <a:spcPct val="100000"/>
              </a:lnSpc>
              <a:buClr>
                <a:schemeClr val="tx1"/>
              </a:buClr>
              <a:buSzPct val="100000"/>
              <a:buFont typeface="Arial"/>
              <a:buNone/>
              <a:defRPr/>
            </a:pPr>
            <a:r>
              <a:rPr lang="en-GB" sz="1800" b="1">
                <a:solidFill>
                  <a:srgbClr val="101112"/>
                </a:solidFill>
                <a:sym typeface="Arial"/>
              </a:rPr>
              <a:t>Immigration Scams:</a:t>
            </a:r>
          </a:p>
          <a:p>
            <a:pPr marL="647693" indent="-342900" eaLnBrk="1" fontAlgn="auto" hangingPunct="1">
              <a:lnSpc>
                <a:spcPct val="100000"/>
              </a:lnSpc>
              <a:buClr>
                <a:schemeClr val="tx1"/>
              </a:buClr>
              <a:buSzPct val="100000"/>
              <a:buFont typeface="Arial" panose="020B0604020202020204" pitchFamily="34" charset="0"/>
              <a:buChar char="•"/>
              <a:defRPr/>
            </a:pPr>
            <a:r>
              <a:rPr lang="en-GB" sz="1800">
                <a:solidFill>
                  <a:srgbClr val="101112"/>
                </a:solidFill>
                <a:sym typeface="Arial"/>
                <a:hlinkClick r:id="rId6"/>
              </a:rPr>
              <a:t>www.irishimmigration.ie/scam-calls-renewed-notification/</a:t>
            </a:r>
            <a:endParaRPr lang="en-GB" sz="1800">
              <a:solidFill>
                <a:srgbClr val="101112"/>
              </a:solidFill>
              <a:sym typeface="Arial"/>
            </a:endParaRPr>
          </a:p>
          <a:p>
            <a:pPr marL="647693" indent="-342900" eaLnBrk="1" fontAlgn="auto" hangingPunct="1">
              <a:lnSpc>
                <a:spcPct val="100000"/>
              </a:lnSpc>
              <a:buClr>
                <a:schemeClr val="tx1"/>
              </a:buClr>
              <a:buSzPct val="100000"/>
              <a:buFont typeface="Arial" panose="020B0604020202020204" pitchFamily="34" charset="0"/>
              <a:buChar char="•"/>
              <a:defRPr/>
            </a:pPr>
            <a:endParaRPr lang="en-GB" sz="1800">
              <a:solidFill>
                <a:srgbClr val="101112"/>
              </a:solidFill>
              <a:sym typeface="Arial"/>
            </a:endParaRPr>
          </a:p>
          <a:p>
            <a:pPr marL="647693" indent="-342900" eaLnBrk="1" fontAlgn="auto" hangingPunct="1">
              <a:lnSpc>
                <a:spcPct val="100000"/>
              </a:lnSpc>
              <a:buClr>
                <a:schemeClr val="tx1"/>
              </a:buClr>
              <a:buSzPct val="100000"/>
              <a:buFont typeface="Arial" panose="020B0604020202020204" pitchFamily="34" charset="0"/>
              <a:buChar char="•"/>
              <a:defRPr/>
            </a:pPr>
            <a:r>
              <a:rPr lang="en-GB" sz="1800">
                <a:solidFill>
                  <a:srgbClr val="101112"/>
                </a:solidFill>
                <a:sym typeface="Arial"/>
                <a:hlinkClick r:id="rId7"/>
              </a:rPr>
              <a:t>www.internationalstudents.ie/info-and-advice/know-your-rights/scams-and-fraud</a:t>
            </a:r>
            <a:endParaRPr lang="en-GB" sz="1800">
              <a:solidFill>
                <a:srgbClr val="101112"/>
              </a:solidFill>
              <a:sym typeface="Arial"/>
            </a:endParaRPr>
          </a:p>
          <a:p>
            <a:pPr marL="647693" indent="-342900" eaLnBrk="1" fontAlgn="auto" hangingPunct="1">
              <a:lnSpc>
                <a:spcPct val="100000"/>
              </a:lnSpc>
              <a:buClr>
                <a:schemeClr val="tx1"/>
              </a:buClr>
              <a:buSzPct val="100000"/>
              <a:buFont typeface="Arial" panose="020B0604020202020204" pitchFamily="34" charset="0"/>
              <a:buChar char="•"/>
              <a:defRPr/>
            </a:pPr>
            <a:endParaRPr lang="en-GB" sz="1800">
              <a:solidFill>
                <a:srgbClr val="101112"/>
              </a:solidFill>
              <a:sym typeface="Arial"/>
            </a:endParaRPr>
          </a:p>
          <a:p>
            <a:pPr marL="304793" indent="0" eaLnBrk="1" fontAlgn="auto" hangingPunct="1">
              <a:lnSpc>
                <a:spcPct val="100000"/>
              </a:lnSpc>
              <a:buClr>
                <a:schemeClr val="tx1"/>
              </a:buClr>
              <a:buSzPct val="100000"/>
              <a:buFont typeface="Arial"/>
              <a:buNone/>
              <a:defRPr/>
            </a:pPr>
            <a:endParaRPr lang="en-GB" sz="1800">
              <a:solidFill>
                <a:schemeClr val="bg2">
                  <a:lumMod val="50000"/>
                </a:schemeClr>
              </a:solidFill>
              <a:sym typeface="Arial"/>
            </a:endParaRPr>
          </a:p>
          <a:p>
            <a:pPr marL="647693" indent="-342900" eaLnBrk="1" fontAlgn="auto" hangingPunct="1">
              <a:lnSpc>
                <a:spcPct val="100000"/>
              </a:lnSpc>
              <a:buClr>
                <a:schemeClr val="tx1"/>
              </a:buClr>
              <a:buSzPct val="100000"/>
              <a:buFont typeface="Arial" panose="020B0604020202020204" pitchFamily="34" charset="0"/>
              <a:buChar char="•"/>
              <a:defRPr/>
            </a:pPr>
            <a:endParaRPr lang="en-GB" sz="1800">
              <a:solidFill>
                <a:schemeClr val="bg2">
                  <a:lumMod val="50000"/>
                </a:schemeClr>
              </a:solidFill>
              <a:sym typeface="Arial"/>
            </a:endParaRPr>
          </a:p>
          <a:p>
            <a:pPr marL="647693" indent="-342900" eaLnBrk="1" fontAlgn="auto" hangingPunct="1">
              <a:lnSpc>
                <a:spcPct val="100000"/>
              </a:lnSpc>
              <a:buClr>
                <a:schemeClr val="tx1"/>
              </a:buClr>
              <a:buSzPct val="100000"/>
              <a:buFont typeface="Arial" panose="020B0604020202020204" pitchFamily="34" charset="0"/>
              <a:buChar char="•"/>
              <a:defRPr/>
            </a:pPr>
            <a:endParaRPr lang="en-GB" sz="1800">
              <a:solidFill>
                <a:schemeClr val="bg2">
                  <a:lumMod val="50000"/>
                </a:schemeClr>
              </a:solidFill>
              <a:sym typeface="Arial"/>
            </a:endParaRPr>
          </a:p>
          <a:p>
            <a:pPr marL="647693" indent="-342900" eaLnBrk="1" fontAlgn="auto" hangingPunct="1">
              <a:lnSpc>
                <a:spcPct val="100000"/>
              </a:lnSpc>
              <a:buClr>
                <a:schemeClr val="tx1"/>
              </a:buClr>
              <a:buSzPct val="100000"/>
              <a:buFont typeface="Arial" panose="020B0604020202020204" pitchFamily="34" charset="0"/>
              <a:buChar char="•"/>
              <a:defRPr/>
            </a:pPr>
            <a:endParaRPr lang="en-GB" sz="1800">
              <a:solidFill>
                <a:schemeClr val="bg2">
                  <a:lumMod val="50000"/>
                </a:schemeClr>
              </a:solidFill>
              <a:sym typeface="Arial"/>
            </a:endParaRPr>
          </a:p>
        </p:txBody>
      </p:sp>
      <p:pic>
        <p:nvPicPr>
          <p:cNvPr id="140292" name="Picture Placeholder 6" descr="Coin purse full of credit cards">
            <a:extLst>
              <a:ext uri="{FF2B5EF4-FFF2-40B4-BE49-F238E27FC236}">
                <a16:creationId xmlns:a16="http://schemas.microsoft.com/office/drawing/2014/main" id="{846C9143-10E0-64CE-1758-B6BBE831824A}"/>
              </a:ext>
            </a:extLst>
          </p:cNvPr>
          <p:cNvPicPr>
            <a:picLocks noGrp="1" noChangeAspect="1" noChangeArrowheads="1"/>
          </p:cNvPicPr>
          <p:nvPr>
            <p:ph type="pic" idx="2"/>
          </p:nvPr>
        </p:nvPicPr>
        <p:blipFill>
          <a:blip r:embed="rId8">
            <a:extLst>
              <a:ext uri="{28A0092B-C50C-407E-A947-70E740481C1C}">
                <a14:useLocalDpi xmlns:a14="http://schemas.microsoft.com/office/drawing/2010/main" val="0"/>
              </a:ext>
            </a:extLst>
          </a:blip>
          <a:srcRect t="10780" b="10780"/>
          <a:stretch>
            <a:fillRect/>
          </a:stretch>
        </p:blipFill>
        <p:spPr bwMode="auto">
          <a:xfrm>
            <a:off x="6096000" y="0"/>
            <a:ext cx="6096000" cy="6397625"/>
          </a:xfr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Google Shape;185;p34">
            <a:extLst>
              <a:ext uri="{FF2B5EF4-FFF2-40B4-BE49-F238E27FC236}">
                <a16:creationId xmlns:a16="http://schemas.microsoft.com/office/drawing/2014/main" id="{66253D10-8D06-F348-DBAE-A55F9B957456}"/>
              </a:ext>
            </a:extLst>
          </p:cNvPr>
          <p:cNvSpPr txBox="1">
            <a:spLocks noGrp="1"/>
          </p:cNvSpPr>
          <p:nvPr>
            <p:ph type="title"/>
          </p:nvPr>
        </p:nvSpPr>
        <p:spPr>
          <a:xfrm>
            <a:off x="479425" y="417513"/>
            <a:ext cx="5148263" cy="1716087"/>
          </a:xfrm>
        </p:spPr>
        <p:txBody>
          <a:bodyPr rtlCol="0"/>
          <a:lstStyle/>
          <a:p>
            <a:pPr defTabSz="914377" eaLnBrk="1" fontAlgn="auto" hangingPunct="1">
              <a:defRPr/>
            </a:pPr>
            <a:br>
              <a:rPr lang="en-GB"/>
            </a:br>
            <a:endParaRPr lang="en-IE"/>
          </a:p>
        </p:txBody>
      </p:sp>
      <p:pic>
        <p:nvPicPr>
          <p:cNvPr id="150531" name="Picture Placeholder 3">
            <a:extLst>
              <a:ext uri="{FF2B5EF4-FFF2-40B4-BE49-F238E27FC236}">
                <a16:creationId xmlns:a16="http://schemas.microsoft.com/office/drawing/2014/main" id="{3883B879-62BC-54AA-3822-4BC69456731B}"/>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t="6770" b="6770"/>
          <a:stretch>
            <a:fillRect/>
          </a:stretch>
        </p:blipFill>
        <p:spPr/>
      </p:pic>
      <p:pic>
        <p:nvPicPr>
          <p:cNvPr id="150532" name="Picture Placeholder 6" descr="Friends taking selfie">
            <a:extLst>
              <a:ext uri="{FF2B5EF4-FFF2-40B4-BE49-F238E27FC236}">
                <a16:creationId xmlns:a16="http://schemas.microsoft.com/office/drawing/2014/main" id="{20F110D1-0BA6-E6EF-D29B-47B80E7E74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240" r="18240"/>
          <a:stretch>
            <a:fillRect/>
          </a:stretch>
        </p:blipFill>
        <p:spPr bwMode="auto">
          <a:xfrm>
            <a:off x="6096000" y="0"/>
            <a:ext cx="6096000" cy="639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3" name="Title 1">
            <a:extLst>
              <a:ext uri="{FF2B5EF4-FFF2-40B4-BE49-F238E27FC236}">
                <a16:creationId xmlns:a16="http://schemas.microsoft.com/office/drawing/2014/main" id="{F69FC8EC-EECD-6DE7-147F-1509ABE8A64C}"/>
              </a:ext>
            </a:extLst>
          </p:cNvPr>
          <p:cNvSpPr txBox="1">
            <a:spLocks noChangeArrowheads="1"/>
          </p:cNvSpPr>
          <p:nvPr/>
        </p:nvSpPr>
        <p:spPr bwMode="auto">
          <a:xfrm>
            <a:off x="479425" y="388938"/>
            <a:ext cx="561657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700"/>
              </a:lnSpc>
            </a:pPr>
            <a:r>
              <a:rPr lang="en-IE" altLang="en-US" sz="3200">
                <a:latin typeface="Calibri"/>
                <a:ea typeface="Calibri"/>
                <a:cs typeface="Calibri"/>
              </a:rPr>
              <a:t>8. Mobile Phones </a:t>
            </a:r>
            <a:br>
              <a:rPr lang="en-IE" altLang="en-US" sz="3200"/>
            </a:br>
            <a:endParaRPr lang="en-US" altLang="en-US" sz="3200"/>
          </a:p>
        </p:txBody>
      </p:sp>
      <p:sp>
        <p:nvSpPr>
          <p:cNvPr id="150534" name="Content Placeholder 2">
            <a:extLst>
              <a:ext uri="{FF2B5EF4-FFF2-40B4-BE49-F238E27FC236}">
                <a16:creationId xmlns:a16="http://schemas.microsoft.com/office/drawing/2014/main" id="{8F92257B-8BB2-9E80-34B2-7F071462FC08}"/>
              </a:ext>
            </a:extLst>
          </p:cNvPr>
          <p:cNvSpPr txBox="1">
            <a:spLocks noChangeArrowheads="1"/>
          </p:cNvSpPr>
          <p:nvPr/>
        </p:nvSpPr>
        <p:spPr bwMode="auto">
          <a:xfrm>
            <a:off x="539750" y="1344613"/>
            <a:ext cx="4718050" cy="470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marL="571500" indent="-571500">
              <a:buFont typeface="Arial" panose="020B0604020202020204" pitchFamily="34" charset="0"/>
              <a:defRPr sz="2400">
                <a:solidFill>
                  <a:srgbClr val="50555A"/>
                </a:solidFill>
                <a:latin typeface="Calibri" panose="020F0502020204030204" pitchFamily="34" charset="0"/>
              </a:defRPr>
            </a:lvl1pPr>
            <a:lvl2pPr marL="342900" indent="-342900">
              <a:spcBef>
                <a:spcPct val="20000"/>
              </a:spcBef>
              <a:buClr>
                <a:schemeClr val="tx2"/>
              </a:buClr>
              <a:buFont typeface="Source Sans Pro" panose="020B0503030403020204" pitchFamily="34" charset="0"/>
              <a:buChar char="—"/>
              <a:defRPr sz="2400">
                <a:solidFill>
                  <a:srgbClr val="50555A"/>
                </a:solidFill>
                <a:latin typeface="Calibri" panose="020F0502020204030204" pitchFamily="34" charset="0"/>
              </a:defRPr>
            </a:lvl2pPr>
            <a:lvl3pPr marL="1143000" indent="-228600">
              <a:spcBef>
                <a:spcPct val="20000"/>
              </a:spcBef>
              <a:buFont typeface="Arial" panose="020B0604020202020204" pitchFamily="34" charset="0"/>
              <a:defRPr sz="2400">
                <a:solidFill>
                  <a:srgbClr val="50555A"/>
                </a:solidFill>
                <a:latin typeface="Calibri" panose="020F0502020204030204" pitchFamily="34" charset="0"/>
              </a:defRPr>
            </a:lvl3pPr>
            <a:lvl4pPr marL="1600200" indent="-228600">
              <a:spcBef>
                <a:spcPct val="20000"/>
              </a:spcBef>
              <a:buFont typeface="Arial" panose="020B0604020202020204" pitchFamily="34" charset="0"/>
              <a:defRPr sz="2400">
                <a:solidFill>
                  <a:srgbClr val="50555A"/>
                </a:solidFill>
                <a:latin typeface="Calibri" panose="020F0502020204030204" pitchFamily="34" charset="0"/>
              </a:defRPr>
            </a:lvl4pPr>
            <a:lvl5pPr marL="2057400" indent="-228600">
              <a:spcBef>
                <a:spcPct val="20000"/>
              </a:spcBef>
              <a:buFont typeface="Arial" panose="020B0604020202020204" pitchFamily="34" charset="0"/>
              <a:defRPr sz="2400">
                <a:solidFill>
                  <a:srgbClr val="50555A"/>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defRPr sz="2400">
                <a:solidFill>
                  <a:srgbClr val="50555A"/>
                </a:solidFill>
                <a:latin typeface="Calibri" panose="020F0502020204030204" pitchFamily="34" charset="0"/>
              </a:defRPr>
            </a:lvl9pPr>
          </a:lstStyle>
          <a:p>
            <a:pPr eaLnBrk="1" hangingPunct="1">
              <a:buFont typeface="Arial" panose="020B0604020202020204" pitchFamily="34" charset="0"/>
              <a:buChar char="•"/>
            </a:pPr>
            <a:r>
              <a:rPr lang="en-IE" altLang="en-US">
                <a:solidFill>
                  <a:srgbClr val="0569B9"/>
                </a:solidFill>
                <a:latin typeface="Calibri"/>
                <a:ea typeface="Calibri"/>
                <a:cs typeface="Calibri"/>
              </a:rPr>
              <a:t>SIM Cards from ‘Three’ – free from Global Room </a:t>
            </a:r>
          </a:p>
          <a:p>
            <a:pPr eaLnBrk="1" hangingPunct="1">
              <a:buFont typeface="Arial" panose="020B0604020202020204" pitchFamily="34" charset="0"/>
              <a:buChar char="•"/>
            </a:pPr>
            <a:endParaRPr lang="en-IE" altLang="en-US">
              <a:solidFill>
                <a:srgbClr val="0569B9"/>
              </a:solidFill>
            </a:endParaRPr>
          </a:p>
          <a:p>
            <a:pPr eaLnBrk="1" hangingPunct="1">
              <a:buFont typeface="Arial" panose="020B0604020202020204" pitchFamily="34" charset="0"/>
              <a:buChar char="•"/>
            </a:pPr>
            <a:r>
              <a:rPr lang="en-IE" altLang="en-US">
                <a:solidFill>
                  <a:srgbClr val="0569B9"/>
                </a:solidFill>
                <a:latin typeface="Calibri"/>
                <a:ea typeface="Calibri"/>
                <a:cs typeface="Calibri"/>
              </a:rPr>
              <a:t>Available for collection Monday-Friday 9-9</a:t>
            </a:r>
            <a:endParaRPr lang="en-US" altLang="en-US" sz="2100">
              <a:solidFill>
                <a:srgbClr val="0569B9"/>
              </a:solidFill>
              <a:latin typeface="Calibri"/>
              <a:ea typeface="Calibri"/>
              <a:cs typeface="Calibri"/>
            </a:endParaRPr>
          </a:p>
        </p:txBody>
      </p:sp>
      <p:pic>
        <p:nvPicPr>
          <p:cNvPr id="150535" name="Picture 5">
            <a:extLst>
              <a:ext uri="{FF2B5EF4-FFF2-40B4-BE49-F238E27FC236}">
                <a16:creationId xmlns:a16="http://schemas.microsoft.com/office/drawing/2014/main" id="{6364349D-AA2F-C404-9144-0D79CC969D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0400" y="3449638"/>
            <a:ext cx="2774950"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Google Shape;185;p34">
            <a:extLst>
              <a:ext uri="{FF2B5EF4-FFF2-40B4-BE49-F238E27FC236}">
                <a16:creationId xmlns:a16="http://schemas.microsoft.com/office/drawing/2014/main" id="{60E29A4C-B351-ACEC-24D5-A1065153C670}"/>
              </a:ext>
            </a:extLst>
          </p:cNvPr>
          <p:cNvSpPr txBox="1">
            <a:spLocks noGrp="1"/>
          </p:cNvSpPr>
          <p:nvPr>
            <p:ph type="title"/>
          </p:nvPr>
        </p:nvSpPr>
        <p:spPr>
          <a:xfrm>
            <a:off x="479425" y="417513"/>
            <a:ext cx="5148263" cy="1716087"/>
          </a:xfrm>
        </p:spPr>
        <p:txBody>
          <a:bodyPr rtlCol="0"/>
          <a:lstStyle/>
          <a:p>
            <a:pPr defTabSz="914377" eaLnBrk="1" fontAlgn="auto" hangingPunct="1">
              <a:defRPr/>
            </a:pPr>
            <a:r>
              <a:rPr lang="en-GB" altLang="en-US" sz="4250"/>
              <a:t>9. Crossing cultures</a:t>
            </a:r>
            <a:endParaRPr lang="en-IE" sz="4250" b="1"/>
          </a:p>
        </p:txBody>
      </p:sp>
      <p:pic>
        <p:nvPicPr>
          <p:cNvPr id="152579" name="Picture Placeholder 3">
            <a:extLst>
              <a:ext uri="{FF2B5EF4-FFF2-40B4-BE49-F238E27FC236}">
                <a16:creationId xmlns:a16="http://schemas.microsoft.com/office/drawing/2014/main" id="{352EE992-D9BE-61E6-114B-D213E8DFCA07}"/>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18254" r="18254"/>
          <a:stretch>
            <a:fillRect/>
          </a:stretch>
        </p:blipFill>
        <p:spPr/>
      </p:pic>
      <p:sp>
        <p:nvSpPr>
          <p:cNvPr id="186" name="Google Shape;186;p34">
            <a:extLst>
              <a:ext uri="{FF2B5EF4-FFF2-40B4-BE49-F238E27FC236}">
                <a16:creationId xmlns:a16="http://schemas.microsoft.com/office/drawing/2014/main" id="{796CEA9C-1EAE-D10F-BCF4-2A116DCCAD0C}"/>
              </a:ext>
            </a:extLst>
          </p:cNvPr>
          <p:cNvSpPr txBox="1">
            <a:spLocks noGrp="1"/>
          </p:cNvSpPr>
          <p:nvPr>
            <p:ph type="body" idx="4294967295"/>
          </p:nvPr>
        </p:nvSpPr>
        <p:spPr>
          <a:xfrm>
            <a:off x="-166688" y="2446338"/>
            <a:ext cx="5794376" cy="4556125"/>
          </a:xfrm>
        </p:spPr>
        <p:txBody>
          <a:bodyPr spcFirstLastPara="1" rtlCol="0">
            <a:noAutofit/>
          </a:bodyPr>
          <a:lstStyle/>
          <a:p>
            <a:pPr marL="1219170" lvl="1" indent="-457189" defTabSz="914377" eaLnBrk="1" fontAlgn="auto" hangingPunct="1">
              <a:spcBef>
                <a:spcPts val="0"/>
              </a:spcBef>
              <a:spcAft>
                <a:spcPts val="0"/>
              </a:spcAft>
              <a:buClr>
                <a:schemeClr val="tx1"/>
              </a:buClr>
              <a:buFont typeface="Arial" panose="020B0604020202020204" pitchFamily="34" charset="0"/>
              <a:buChar char="•"/>
              <a:defRPr/>
            </a:pPr>
            <a:r>
              <a:rPr lang="en-GB" sz="2667" b="1">
                <a:solidFill>
                  <a:schemeClr val="bg2">
                    <a:lumMod val="50000"/>
                  </a:schemeClr>
                </a:solidFill>
              </a:rPr>
              <a:t>Cultural adaptation</a:t>
            </a:r>
          </a:p>
          <a:p>
            <a:pPr marL="1219170" lvl="1" indent="-457189" defTabSz="914377" eaLnBrk="1" fontAlgn="auto" hangingPunct="1">
              <a:spcBef>
                <a:spcPts val="0"/>
              </a:spcBef>
              <a:spcAft>
                <a:spcPts val="0"/>
              </a:spcAft>
              <a:buClr>
                <a:schemeClr val="tx1"/>
              </a:buClr>
              <a:buFont typeface="Arial" panose="020B0604020202020204" pitchFamily="34" charset="0"/>
              <a:buChar char="•"/>
              <a:defRPr/>
            </a:pPr>
            <a:endParaRPr lang="en-GB" sz="2667" b="1">
              <a:solidFill>
                <a:schemeClr val="bg2">
                  <a:lumMod val="50000"/>
                </a:schemeClr>
              </a:solidFill>
            </a:endParaRPr>
          </a:p>
          <a:p>
            <a:pPr marL="1219170" lvl="1" indent="-457189" defTabSz="914377" eaLnBrk="1" fontAlgn="auto" hangingPunct="1">
              <a:spcBef>
                <a:spcPts val="0"/>
              </a:spcBef>
              <a:spcAft>
                <a:spcPts val="0"/>
              </a:spcAft>
              <a:buClr>
                <a:schemeClr val="tx1"/>
              </a:buClr>
              <a:buFont typeface="Arial" panose="020B0604020202020204" pitchFamily="34" charset="0"/>
              <a:buChar char="•"/>
              <a:defRPr/>
            </a:pPr>
            <a:r>
              <a:rPr lang="en-GB" sz="2667" b="1">
                <a:solidFill>
                  <a:schemeClr val="bg2">
                    <a:lumMod val="50000"/>
                  </a:schemeClr>
                </a:solidFill>
              </a:rPr>
              <a:t>Tips on understanding Irish culture, language, slang, humour and accents</a:t>
            </a:r>
          </a:p>
        </p:txBody>
      </p:sp>
      <p:pic>
        <p:nvPicPr>
          <p:cNvPr id="152581" name="Picture Placeholder 3" descr="A group of people sitting on a bench&#10;&#10;Description automatically generated">
            <a:extLst>
              <a:ext uri="{FF2B5EF4-FFF2-40B4-BE49-F238E27FC236}">
                <a16:creationId xmlns:a16="http://schemas.microsoft.com/office/drawing/2014/main" id="{1240E313-B235-5277-23D9-C46CFE796D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294" r="18294"/>
          <a:stretch>
            <a:fillRect/>
          </a:stretch>
        </p:blipFill>
        <p:spPr bwMode="auto">
          <a:xfrm>
            <a:off x="6096000" y="3175"/>
            <a:ext cx="6096000" cy="6397625"/>
          </a:xfrm>
          <a:prstGeom prst="rect">
            <a:avLst/>
          </a:prstGeom>
          <a:solidFill>
            <a:srgbClr val="D9DDD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203;p37">
            <a:extLst>
              <a:ext uri="{FF2B5EF4-FFF2-40B4-BE49-F238E27FC236}">
                <a16:creationId xmlns:a16="http://schemas.microsoft.com/office/drawing/2014/main" id="{094479B2-AD5D-9052-BDC4-3ABEC0CEB6B9}"/>
              </a:ext>
            </a:extLst>
          </p:cNvPr>
          <p:cNvSpPr txBox="1">
            <a:spLocks noGrp="1"/>
          </p:cNvSpPr>
          <p:nvPr>
            <p:ph type="title"/>
          </p:nvPr>
        </p:nvSpPr>
        <p:spPr>
          <a:xfrm>
            <a:off x="250825" y="1073150"/>
            <a:ext cx="5545138" cy="5102225"/>
          </a:xfrm>
        </p:spPr>
        <p:txBody>
          <a:bodyPr rtlCol="0" anchor="t"/>
          <a:lstStyle/>
          <a:p>
            <a:pPr defTabSz="914377" fontAlgn="auto">
              <a:buClrTx/>
              <a:defRPr/>
            </a:pPr>
            <a:r>
              <a:rPr lang="en-IE" sz="3200" b="1">
                <a:ea typeface="+mn-ea"/>
                <a:cs typeface="+mn-cs"/>
              </a:rPr>
              <a:t>“Global dexterity is about learning to adapt your behaviour across cultures – </a:t>
            </a:r>
            <a:br>
              <a:rPr lang="en-IE" sz="3200" b="1">
                <a:ea typeface="+mn-ea"/>
                <a:cs typeface="+mn-cs"/>
              </a:rPr>
            </a:br>
            <a:r>
              <a:rPr lang="en-IE" sz="3200" b="1">
                <a:ea typeface="+mn-ea"/>
                <a:cs typeface="+mn-cs"/>
              </a:rPr>
              <a:t>no matter what culture you come from, what culture you are going to, or the situation you find yourself in.”</a:t>
            </a:r>
            <a:br>
              <a:rPr lang="en-IE" sz="3200" b="1">
                <a:ea typeface="+mn-ea"/>
                <a:cs typeface="+mn-cs"/>
              </a:rPr>
            </a:br>
            <a:br>
              <a:rPr lang="en-IE" sz="3200" b="1">
                <a:ea typeface="+mn-ea"/>
                <a:cs typeface="+mn-cs"/>
              </a:rPr>
            </a:br>
            <a:r>
              <a:rPr lang="en-IE" sz="2000" b="1">
                <a:ea typeface="+mn-ea"/>
                <a:cs typeface="+mn-cs"/>
              </a:rPr>
              <a:t>Andy Molinsky (2013)</a:t>
            </a:r>
            <a:br>
              <a:rPr lang="en-IE" sz="3200" b="1">
                <a:ea typeface="+mn-ea"/>
                <a:cs typeface="+mn-cs"/>
              </a:rPr>
            </a:br>
            <a:endParaRPr lang="en-IE" sz="3200">
              <a:ea typeface="+mn-ea"/>
              <a:cs typeface="+mn-cs"/>
            </a:endParaRPr>
          </a:p>
        </p:txBody>
      </p:sp>
      <p:pic>
        <p:nvPicPr>
          <p:cNvPr id="158723" name="Picture Placeholder 6" descr="A blue and white vase with green spirals on top&#10;&#10;Description automatically generated">
            <a:extLst>
              <a:ext uri="{FF2B5EF4-FFF2-40B4-BE49-F238E27FC236}">
                <a16:creationId xmlns:a16="http://schemas.microsoft.com/office/drawing/2014/main" id="{D992B9F5-92A2-BDCE-13CE-DD5E41137E47}"/>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t="15170" b="15170"/>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203;p37">
            <a:extLst>
              <a:ext uri="{FF2B5EF4-FFF2-40B4-BE49-F238E27FC236}">
                <a16:creationId xmlns:a16="http://schemas.microsoft.com/office/drawing/2014/main" id="{B888843B-F1A4-2368-EE40-D8E12A174895}"/>
              </a:ext>
            </a:extLst>
          </p:cNvPr>
          <p:cNvSpPr txBox="1">
            <a:spLocks noGrp="1"/>
          </p:cNvSpPr>
          <p:nvPr>
            <p:ph type="title"/>
          </p:nvPr>
        </p:nvSpPr>
        <p:spPr>
          <a:xfrm>
            <a:off x="508000" y="2570163"/>
            <a:ext cx="5148263" cy="1717675"/>
          </a:xfrm>
        </p:spPr>
        <p:txBody>
          <a:bodyPr rtlCol="0">
            <a:normAutofit/>
          </a:bodyPr>
          <a:lstStyle/>
          <a:p>
            <a:pPr defTabSz="914377" eaLnBrk="1" fontAlgn="auto" hangingPunct="1">
              <a:buClrTx/>
              <a:defRPr/>
            </a:pPr>
            <a:r>
              <a:rPr lang="en-IE" b="1"/>
              <a:t>Next step… acclimatising to a new culture</a:t>
            </a:r>
            <a:endParaRPr lang="en-IE"/>
          </a:p>
        </p:txBody>
      </p:sp>
      <p:pic>
        <p:nvPicPr>
          <p:cNvPr id="160771" name="Picture Placeholder 6" descr="Person walking under cherry blossoms">
            <a:extLst>
              <a:ext uri="{FF2B5EF4-FFF2-40B4-BE49-F238E27FC236}">
                <a16:creationId xmlns:a16="http://schemas.microsoft.com/office/drawing/2014/main" id="{283055A0-4BD5-BBBC-BFD3-DC292E73BD23}"/>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18256" r="18256"/>
          <a:stretch>
            <a:fillRect/>
          </a:stretch>
        </p:blipFill>
        <p:spPr>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203;p37">
            <a:extLst>
              <a:ext uri="{FF2B5EF4-FFF2-40B4-BE49-F238E27FC236}">
                <a16:creationId xmlns:a16="http://schemas.microsoft.com/office/drawing/2014/main" id="{C8A35C82-C32B-AC55-C690-1682D7F92A5D}"/>
              </a:ext>
            </a:extLst>
          </p:cNvPr>
          <p:cNvSpPr txBox="1">
            <a:spLocks noGrp="1"/>
          </p:cNvSpPr>
          <p:nvPr>
            <p:ph type="title"/>
          </p:nvPr>
        </p:nvSpPr>
        <p:spPr>
          <a:xfrm>
            <a:off x="900113" y="2584450"/>
            <a:ext cx="4205287" cy="60325"/>
          </a:xfrm>
        </p:spPr>
        <p:txBody>
          <a:bodyPr rtlCol="0" anchor="t"/>
          <a:lstStyle/>
          <a:p>
            <a:pPr defTabSz="914377" eaLnBrk="1" fontAlgn="auto" hangingPunct="1">
              <a:buClrTx/>
              <a:defRPr/>
            </a:pPr>
            <a:r>
              <a:rPr lang="en-IE" altLang="en-US" b="1"/>
              <a:t>Thinking about culture… </a:t>
            </a:r>
            <a:br>
              <a:rPr lang="en-IE" altLang="en-US" b="1"/>
            </a:br>
            <a:r>
              <a:rPr lang="en-IE" altLang="en-US" sz="3200"/>
              <a:t>What is culture?</a:t>
            </a:r>
            <a:br>
              <a:rPr lang="en-IE" altLang="en-US" sz="3200">
                <a:solidFill>
                  <a:schemeClr val="accent6"/>
                </a:solidFill>
              </a:rPr>
            </a:br>
            <a:endParaRPr lang="en-IE" sz="3200">
              <a:ea typeface="+mn-ea"/>
              <a:cs typeface="+mn-cs"/>
            </a:endParaRPr>
          </a:p>
        </p:txBody>
      </p:sp>
      <p:pic>
        <p:nvPicPr>
          <p:cNvPr id="162819" name="Picture Placeholder 6">
            <a:extLst>
              <a:ext uri="{FF2B5EF4-FFF2-40B4-BE49-F238E27FC236}">
                <a16:creationId xmlns:a16="http://schemas.microsoft.com/office/drawing/2014/main" id="{5C42C89F-ACD6-EA1F-F587-8AD33E18B581}"/>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t="10741" b="10741"/>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Google Shape;204;p37">
            <a:extLst>
              <a:ext uri="{FF2B5EF4-FFF2-40B4-BE49-F238E27FC236}">
                <a16:creationId xmlns:a16="http://schemas.microsoft.com/office/drawing/2014/main" id="{80A40057-4A23-6BDE-A48A-DA72BABA6E08}"/>
              </a:ext>
            </a:extLst>
          </p:cNvPr>
          <p:cNvSpPr txBox="1">
            <a:spLocks noGrp="1"/>
          </p:cNvSpPr>
          <p:nvPr>
            <p:ph type="body" idx="1"/>
          </p:nvPr>
        </p:nvSpPr>
        <p:spPr>
          <a:xfrm>
            <a:off x="500063" y="1919288"/>
            <a:ext cx="5092700" cy="3987800"/>
          </a:xfrm>
        </p:spPr>
        <p:txBody>
          <a:bodyPr rtlCol="0"/>
          <a:lstStyle/>
          <a:p>
            <a:pPr marL="0" indent="0" defTabSz="914377" eaLnBrk="1" fontAlgn="auto" hangingPunct="1">
              <a:spcBef>
                <a:spcPts val="0"/>
              </a:spcBef>
              <a:buFont typeface="Calibri"/>
              <a:buNone/>
              <a:defRPr/>
            </a:pPr>
            <a:endParaRPr lang="en-IE" sz="2667">
              <a:solidFill>
                <a:schemeClr val="bg2">
                  <a:lumMod val="50000"/>
                </a:schemeClr>
              </a:solidFill>
            </a:endParaRPr>
          </a:p>
          <a:p>
            <a:pPr marL="211661" indent="0" defTabSz="914377" eaLnBrk="1" fontAlgn="auto" hangingPunct="1">
              <a:buFont typeface="Calibri"/>
              <a:buNone/>
              <a:defRPr/>
            </a:pPr>
            <a:r>
              <a:rPr lang="en-GB" sz="3733" b="1">
                <a:solidFill>
                  <a:schemeClr val="tx1"/>
                </a:solidFill>
              </a:rPr>
              <a:t>Adapting to Irish culture</a:t>
            </a:r>
          </a:p>
          <a:p>
            <a:pPr marL="211661" indent="0" defTabSz="914377" eaLnBrk="1" fontAlgn="auto" hangingPunct="1">
              <a:buFont typeface="Calibri"/>
              <a:buNone/>
              <a:defRPr/>
            </a:pPr>
            <a:endParaRPr lang="en-GB" sz="3733">
              <a:solidFill>
                <a:schemeClr val="bg2">
                  <a:lumMod val="50000"/>
                </a:schemeClr>
              </a:solidFill>
            </a:endParaRPr>
          </a:p>
        </p:txBody>
      </p:sp>
      <p:pic>
        <p:nvPicPr>
          <p:cNvPr id="164867" name="Picture Placeholder 6">
            <a:extLst>
              <a:ext uri="{FF2B5EF4-FFF2-40B4-BE49-F238E27FC236}">
                <a16:creationId xmlns:a16="http://schemas.microsoft.com/office/drawing/2014/main" id="{303CBCC9-AD6A-768F-E832-E3C8EAE1936E}"/>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18143" r="18143"/>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Google Shape;203;p37">
            <a:extLst>
              <a:ext uri="{FF2B5EF4-FFF2-40B4-BE49-F238E27FC236}">
                <a16:creationId xmlns:a16="http://schemas.microsoft.com/office/drawing/2014/main" id="{F93E1241-2A8C-6E50-1157-C36DA263530F}"/>
              </a:ext>
            </a:extLst>
          </p:cNvPr>
          <p:cNvSpPr>
            <a:spLocks noGrp="1" noChangeArrowheads="1"/>
          </p:cNvSpPr>
          <p:nvPr>
            <p:ph type="title"/>
          </p:nvPr>
        </p:nvSpPr>
        <p:spPr>
          <a:xfrm>
            <a:off x="835025" y="635000"/>
            <a:ext cx="10001250" cy="561975"/>
          </a:xfrm>
        </p:spPr>
        <p:txBody>
          <a:bodyPr anchor="t"/>
          <a:lstStyle/>
          <a:p>
            <a:pPr eaLnBrk="1" hangingPunct="1">
              <a:spcBef>
                <a:spcPct val="0"/>
              </a:spcBef>
              <a:spcAft>
                <a:spcPct val="0"/>
              </a:spcAft>
            </a:pPr>
            <a:r>
              <a:rPr lang="en-GB" altLang="en-US"/>
              <a:t>Similarities and differences </a:t>
            </a:r>
            <a:endParaRPr lang="en-GB" altLang="en-US" sz="3200"/>
          </a:p>
        </p:txBody>
      </p:sp>
      <p:sp>
        <p:nvSpPr>
          <p:cNvPr id="204" name="Google Shape;204;p37">
            <a:extLst>
              <a:ext uri="{FF2B5EF4-FFF2-40B4-BE49-F238E27FC236}">
                <a16:creationId xmlns:a16="http://schemas.microsoft.com/office/drawing/2014/main" id="{AE43DD2A-7055-A473-DED5-7E6B69EF017C}"/>
              </a:ext>
            </a:extLst>
          </p:cNvPr>
          <p:cNvSpPr txBox="1">
            <a:spLocks noGrp="1"/>
          </p:cNvSpPr>
          <p:nvPr>
            <p:ph type="body" idx="1"/>
          </p:nvPr>
        </p:nvSpPr>
        <p:spPr>
          <a:xfrm>
            <a:off x="404813" y="1795463"/>
            <a:ext cx="5092700" cy="3987800"/>
          </a:xfrm>
        </p:spPr>
        <p:txBody>
          <a:bodyPr rtlCol="0"/>
          <a:lstStyle/>
          <a:p>
            <a:pPr marL="0" indent="0" defTabSz="914377" eaLnBrk="1" fontAlgn="auto" hangingPunct="1">
              <a:spcBef>
                <a:spcPts val="0"/>
              </a:spcBef>
              <a:buFont typeface="Calibri"/>
              <a:buNone/>
              <a:defRPr/>
            </a:pPr>
            <a:endParaRPr lang="en-IE" sz="1867">
              <a:solidFill>
                <a:schemeClr val="bg2">
                  <a:lumMod val="50000"/>
                </a:schemeClr>
              </a:solidFill>
            </a:endParaRPr>
          </a:p>
          <a:p>
            <a:pPr defTabSz="914377" eaLnBrk="1" fontAlgn="auto" hangingPunct="1">
              <a:buClr>
                <a:schemeClr val="tx1"/>
              </a:buClr>
              <a:buFont typeface="Arial" panose="020B0604020202020204" pitchFamily="34" charset="0"/>
              <a:buChar char="•"/>
              <a:defRPr/>
            </a:pPr>
            <a:r>
              <a:rPr lang="en-IE" sz="2400">
                <a:ea typeface="+mn-lt"/>
                <a:cs typeface="+mn-lt"/>
              </a:rPr>
              <a:t>Expectations and first impressions</a:t>
            </a:r>
            <a:endParaRPr lang="en-IE"/>
          </a:p>
          <a:p>
            <a:pPr defTabSz="914377" eaLnBrk="1" fontAlgn="auto" hangingPunct="1">
              <a:buClr>
                <a:schemeClr val="tx1"/>
              </a:buClr>
              <a:buFont typeface="Arial" panose="020B0604020202020204" pitchFamily="34" charset="0"/>
              <a:buChar char="•"/>
              <a:defRPr/>
            </a:pPr>
            <a:r>
              <a:rPr lang="en-IE" sz="2400">
                <a:ea typeface="+mn-lt"/>
                <a:cs typeface="+mn-lt"/>
              </a:rPr>
              <a:t>Cultural differences in:</a:t>
            </a:r>
            <a:endParaRPr lang="en-IE">
              <a:ea typeface="+mn-lt"/>
            </a:endParaRPr>
          </a:p>
          <a:p>
            <a:pPr lvl="1" defTabSz="914377" eaLnBrk="1" fontAlgn="auto" hangingPunct="1">
              <a:buClr>
                <a:schemeClr val="tx1"/>
              </a:buClr>
              <a:buFont typeface="Courier New" panose="02070309020205020404" pitchFamily="49" charset="0"/>
              <a:buChar char="o"/>
              <a:defRPr/>
            </a:pPr>
            <a:r>
              <a:rPr lang="en-IE" sz="2400">
                <a:ea typeface="+mn-lt"/>
                <a:cs typeface="+mn-lt"/>
              </a:rPr>
              <a:t>Everyday life</a:t>
            </a:r>
            <a:endParaRPr lang="en-IE"/>
          </a:p>
          <a:p>
            <a:pPr lvl="1" defTabSz="914377" eaLnBrk="1" fontAlgn="auto" hangingPunct="1">
              <a:buClr>
                <a:schemeClr val="tx1"/>
              </a:buClr>
              <a:buFont typeface="Courier New" panose="02070309020205020404" pitchFamily="49" charset="0"/>
              <a:buChar char="o"/>
              <a:defRPr/>
            </a:pPr>
            <a:r>
              <a:rPr lang="en-IE" sz="2400">
                <a:ea typeface="+mn-lt"/>
                <a:cs typeface="+mn-lt"/>
              </a:rPr>
              <a:t>Language and communication styles </a:t>
            </a:r>
            <a:endParaRPr lang="en-IE">
              <a:ea typeface="+mn-lt"/>
            </a:endParaRPr>
          </a:p>
          <a:p>
            <a:pPr lvl="1" defTabSz="914377" eaLnBrk="1" fontAlgn="auto" hangingPunct="1">
              <a:buClr>
                <a:schemeClr val="tx1"/>
              </a:buClr>
              <a:buFont typeface="Courier New" panose="02070309020205020404" pitchFamily="49" charset="0"/>
              <a:buChar char="o"/>
              <a:defRPr/>
            </a:pPr>
            <a:r>
              <a:rPr lang="en-IE" sz="2400">
                <a:ea typeface="+mn-lt"/>
                <a:cs typeface="+mn-lt"/>
              </a:rPr>
              <a:t>Slang and humour</a:t>
            </a:r>
            <a:endParaRPr lang="en-IE"/>
          </a:p>
          <a:p>
            <a:pPr defTabSz="914377" eaLnBrk="1" fontAlgn="auto" hangingPunct="1">
              <a:buClr>
                <a:schemeClr val="tx1"/>
              </a:buClr>
              <a:buFont typeface="Arial" panose="020B0604020202020204" pitchFamily="34" charset="0"/>
              <a:buChar char="•"/>
              <a:defRPr/>
            </a:pPr>
            <a:r>
              <a:rPr lang="en-IE" sz="2400">
                <a:ea typeface="+mn-lt"/>
                <a:cs typeface="+mn-lt"/>
              </a:rPr>
              <a:t>Differences in academic cultures</a:t>
            </a:r>
            <a:endParaRPr lang="en-IE"/>
          </a:p>
          <a:p>
            <a:pPr defTabSz="914377" eaLnBrk="1" fontAlgn="auto" hangingPunct="1">
              <a:buClr>
                <a:schemeClr val="tx1"/>
              </a:buClr>
              <a:buFont typeface="Arial" panose="020B0604020202020204" pitchFamily="34" charset="0"/>
              <a:buChar char="•"/>
              <a:defRPr/>
            </a:pPr>
            <a:r>
              <a:rPr lang="en-IE" sz="2400">
                <a:ea typeface="+mn-lt"/>
                <a:cs typeface="+mn-lt"/>
              </a:rPr>
              <a:t>Culture shock and homesickness</a:t>
            </a:r>
            <a:endParaRPr lang="en-IE"/>
          </a:p>
          <a:p>
            <a:pPr defTabSz="914377" eaLnBrk="1" fontAlgn="auto" hangingPunct="1">
              <a:defRPr/>
            </a:pPr>
            <a:endParaRPr lang="en-GB" sz="2400">
              <a:solidFill>
                <a:schemeClr val="bg2">
                  <a:lumMod val="50000"/>
                </a:schemeClr>
              </a:solidFill>
            </a:endParaRPr>
          </a:p>
          <a:p>
            <a:pPr marL="211661" indent="0" defTabSz="914377" eaLnBrk="1" fontAlgn="auto" hangingPunct="1">
              <a:buFont typeface="Calibri"/>
              <a:buNone/>
              <a:defRPr/>
            </a:pPr>
            <a:endParaRPr lang="en-GB" sz="2400">
              <a:solidFill>
                <a:schemeClr val="bg2">
                  <a:lumMod val="50000"/>
                </a:schemeClr>
              </a:solidFill>
            </a:endParaRPr>
          </a:p>
        </p:txBody>
      </p:sp>
      <p:pic>
        <p:nvPicPr>
          <p:cNvPr id="166916" name="Picture Placeholder 6">
            <a:extLst>
              <a:ext uri="{FF2B5EF4-FFF2-40B4-BE49-F238E27FC236}">
                <a16:creationId xmlns:a16="http://schemas.microsoft.com/office/drawing/2014/main" id="{9EB9876E-2B0A-ED2C-E2AF-5D4802D49AF4}"/>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t="10741" b="10741"/>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Google Shape;203;p37">
            <a:extLst>
              <a:ext uri="{FF2B5EF4-FFF2-40B4-BE49-F238E27FC236}">
                <a16:creationId xmlns:a16="http://schemas.microsoft.com/office/drawing/2014/main" id="{848502FF-234B-7FDC-CBB7-CD059C6E2A49}"/>
              </a:ext>
            </a:extLst>
          </p:cNvPr>
          <p:cNvSpPr>
            <a:spLocks noGrp="1" noChangeArrowheads="1"/>
          </p:cNvSpPr>
          <p:nvPr>
            <p:ph type="title"/>
          </p:nvPr>
        </p:nvSpPr>
        <p:spPr>
          <a:xfrm>
            <a:off x="288925" y="257175"/>
            <a:ext cx="5641975" cy="1127125"/>
          </a:xfrm>
        </p:spPr>
        <p:txBody>
          <a:bodyPr anchor="t"/>
          <a:lstStyle/>
          <a:p>
            <a:pPr eaLnBrk="1" hangingPunct="1">
              <a:spcBef>
                <a:spcPct val="0"/>
              </a:spcBef>
              <a:spcAft>
                <a:spcPct val="0"/>
              </a:spcAft>
            </a:pPr>
            <a:r>
              <a:rPr lang="en-GB" altLang="en-US" sz="2600">
                <a:solidFill>
                  <a:srgbClr val="0569B9"/>
                </a:solidFill>
                <a:cs typeface="Calibri" panose="020F0502020204030204" pitchFamily="34" charset="0"/>
              </a:rPr>
              <a:t>Cultural differences in everyday life</a:t>
            </a:r>
            <a:br>
              <a:rPr lang="en-GB" altLang="en-US" sz="2600">
                <a:solidFill>
                  <a:srgbClr val="0569B9"/>
                </a:solidFill>
                <a:cs typeface="Calibri" panose="020F0502020204030204" pitchFamily="34" charset="0"/>
              </a:rPr>
            </a:br>
            <a:endParaRPr lang="en-GB" altLang="en-US" sz="2600">
              <a:solidFill>
                <a:srgbClr val="0569B9"/>
              </a:solidFill>
              <a:cs typeface="Calibri" panose="020F0502020204030204" pitchFamily="34" charset="0"/>
            </a:endParaRPr>
          </a:p>
        </p:txBody>
      </p:sp>
      <p:sp>
        <p:nvSpPr>
          <p:cNvPr id="204" name="Google Shape;204;p37">
            <a:extLst>
              <a:ext uri="{FF2B5EF4-FFF2-40B4-BE49-F238E27FC236}">
                <a16:creationId xmlns:a16="http://schemas.microsoft.com/office/drawing/2014/main" id="{F9211411-4957-2196-3CF4-F3CD4EB99EBD}"/>
              </a:ext>
            </a:extLst>
          </p:cNvPr>
          <p:cNvSpPr txBox="1">
            <a:spLocks noGrp="1"/>
          </p:cNvSpPr>
          <p:nvPr>
            <p:ph type="body" idx="1"/>
          </p:nvPr>
        </p:nvSpPr>
        <p:spPr>
          <a:xfrm>
            <a:off x="422275" y="1384300"/>
            <a:ext cx="5508625" cy="4365625"/>
          </a:xfrm>
        </p:spPr>
        <p:txBody>
          <a:bodyPr rtlCol="0"/>
          <a:lstStyle/>
          <a:p>
            <a:pPr marL="457189" indent="-457189" defTabSz="914377" eaLnBrk="1" fontAlgn="auto" hangingPunct="1">
              <a:buClr>
                <a:schemeClr val="tx1"/>
              </a:buClr>
              <a:buSzPct val="100000"/>
              <a:buFont typeface="Arial" panose="020B0604020202020204" pitchFamily="34" charset="0"/>
              <a:buChar char="•"/>
              <a:defRPr/>
            </a:pPr>
            <a:r>
              <a:rPr lang="en-IE" sz="2667">
                <a:solidFill>
                  <a:schemeClr val="bg2">
                    <a:lumMod val="50000"/>
                  </a:schemeClr>
                </a:solidFill>
                <a:ea typeface="+mn-lt"/>
                <a:cs typeface="+mn-lt"/>
              </a:rPr>
              <a:t>Greetings</a:t>
            </a:r>
            <a:endParaRPr lang="en-IE" sz="2667">
              <a:solidFill>
                <a:schemeClr val="bg2">
                  <a:lumMod val="50000"/>
                </a:schemeClr>
              </a:solidFill>
            </a:endParaRPr>
          </a:p>
          <a:p>
            <a:pPr marL="457189" indent="-457189" defTabSz="914377" eaLnBrk="1" fontAlgn="auto" hangingPunct="1">
              <a:buClr>
                <a:schemeClr val="tx1"/>
              </a:buClr>
              <a:buSzPct val="100000"/>
              <a:buFont typeface="Arial" panose="020B0604020202020204" pitchFamily="34" charset="0"/>
              <a:buChar char="•"/>
              <a:defRPr/>
            </a:pPr>
            <a:r>
              <a:rPr lang="en-IE" sz="2667">
                <a:solidFill>
                  <a:schemeClr val="bg2">
                    <a:lumMod val="50000"/>
                  </a:schemeClr>
                </a:solidFill>
                <a:ea typeface="+mn-lt"/>
                <a:cs typeface="+mn-lt"/>
              </a:rPr>
              <a:t>Small talk</a:t>
            </a:r>
            <a:endParaRPr lang="en-IE" sz="2667">
              <a:solidFill>
                <a:schemeClr val="bg2">
                  <a:lumMod val="50000"/>
                </a:schemeClr>
              </a:solidFill>
            </a:endParaRPr>
          </a:p>
          <a:p>
            <a:pPr marL="457189" indent="-457189" defTabSz="914377" eaLnBrk="1" fontAlgn="auto" hangingPunct="1">
              <a:buClr>
                <a:schemeClr val="tx1"/>
              </a:buClr>
              <a:buSzPct val="100000"/>
              <a:buFont typeface="Arial" panose="020B0604020202020204" pitchFamily="34" charset="0"/>
              <a:buChar char="•"/>
              <a:defRPr/>
            </a:pPr>
            <a:r>
              <a:rPr lang="en-IE" sz="2667">
                <a:solidFill>
                  <a:schemeClr val="bg2">
                    <a:lumMod val="50000"/>
                  </a:schemeClr>
                </a:solidFill>
                <a:ea typeface="+mn-lt"/>
                <a:cs typeface="+mn-lt"/>
              </a:rPr>
              <a:t>Punctuality</a:t>
            </a:r>
            <a:endParaRPr lang="en-IE" sz="2667">
              <a:solidFill>
                <a:schemeClr val="bg2">
                  <a:lumMod val="50000"/>
                </a:schemeClr>
              </a:solidFill>
            </a:endParaRPr>
          </a:p>
          <a:p>
            <a:pPr marL="457189" indent="-457189" defTabSz="914377" eaLnBrk="1" fontAlgn="auto" hangingPunct="1">
              <a:buClr>
                <a:schemeClr val="tx1"/>
              </a:buClr>
              <a:buSzPct val="100000"/>
              <a:buFont typeface="Arial" panose="020B0604020202020204" pitchFamily="34" charset="0"/>
              <a:buChar char="•"/>
              <a:defRPr/>
            </a:pPr>
            <a:r>
              <a:rPr lang="en-IE" sz="2667">
                <a:solidFill>
                  <a:schemeClr val="bg2">
                    <a:lumMod val="50000"/>
                  </a:schemeClr>
                </a:solidFill>
                <a:ea typeface="+mn-lt"/>
                <a:cs typeface="+mn-lt"/>
              </a:rPr>
              <a:t>Socialising and role of the pub in Irish culture</a:t>
            </a:r>
            <a:endParaRPr lang="en-IE" sz="2667">
              <a:solidFill>
                <a:schemeClr val="bg2">
                  <a:lumMod val="50000"/>
                </a:schemeClr>
              </a:solidFill>
            </a:endParaRPr>
          </a:p>
          <a:p>
            <a:pPr marL="457189" indent="-457189" defTabSz="914377" eaLnBrk="1" fontAlgn="auto" hangingPunct="1">
              <a:buClr>
                <a:schemeClr val="tx1"/>
              </a:buClr>
              <a:buSzPct val="100000"/>
              <a:buFont typeface="Arial" panose="020B0604020202020204" pitchFamily="34" charset="0"/>
              <a:buChar char="•"/>
              <a:defRPr/>
            </a:pPr>
            <a:r>
              <a:rPr lang="en-IE" sz="2667">
                <a:solidFill>
                  <a:schemeClr val="bg2">
                    <a:lumMod val="50000"/>
                  </a:schemeClr>
                </a:solidFill>
                <a:ea typeface="+mn-lt"/>
                <a:cs typeface="+mn-lt"/>
              </a:rPr>
              <a:t>Humour and slagging</a:t>
            </a:r>
            <a:endParaRPr lang="en-IE" sz="2667">
              <a:solidFill>
                <a:schemeClr val="bg2">
                  <a:lumMod val="50000"/>
                </a:schemeClr>
              </a:solidFill>
            </a:endParaRPr>
          </a:p>
          <a:p>
            <a:pPr marL="457189" indent="-457189" defTabSz="914377" eaLnBrk="1" fontAlgn="auto" hangingPunct="1">
              <a:spcBef>
                <a:spcPts val="0"/>
              </a:spcBef>
              <a:buClr>
                <a:schemeClr val="tx1"/>
              </a:buClr>
              <a:buSzPct val="100000"/>
              <a:buFont typeface="Arial" panose="020B0604020202020204" pitchFamily="34" charset="0"/>
              <a:buChar char="•"/>
              <a:defRPr/>
            </a:pPr>
            <a:r>
              <a:rPr lang="en-IE" sz="2667">
                <a:solidFill>
                  <a:schemeClr val="bg2">
                    <a:lumMod val="50000"/>
                  </a:schemeClr>
                </a:solidFill>
                <a:ea typeface="+mn-lt"/>
                <a:cs typeface="+mn-lt"/>
              </a:rPr>
              <a:t>Informality even in formal situations</a:t>
            </a:r>
          </a:p>
          <a:p>
            <a:pPr marL="457189" indent="-457189" defTabSz="914377" eaLnBrk="1" fontAlgn="auto" hangingPunct="1">
              <a:spcBef>
                <a:spcPts val="0"/>
              </a:spcBef>
              <a:buClr>
                <a:schemeClr val="tx1"/>
              </a:buClr>
              <a:buSzPct val="100000"/>
              <a:buFont typeface="Arial" panose="020B0604020202020204" pitchFamily="34" charset="0"/>
              <a:buChar char="•"/>
              <a:defRPr/>
            </a:pPr>
            <a:r>
              <a:rPr lang="en-GB" sz="2667">
                <a:solidFill>
                  <a:schemeClr val="bg2">
                    <a:lumMod val="50000"/>
                  </a:schemeClr>
                </a:solidFill>
              </a:rPr>
              <a:t>Queuing</a:t>
            </a:r>
          </a:p>
          <a:p>
            <a:pPr marL="457189" indent="-457189" defTabSz="914377" eaLnBrk="1" fontAlgn="auto" hangingPunct="1">
              <a:spcBef>
                <a:spcPts val="0"/>
              </a:spcBef>
              <a:buClr>
                <a:schemeClr val="tx1"/>
              </a:buClr>
              <a:buSzPct val="100000"/>
              <a:buFont typeface="Arial" panose="020B0604020202020204" pitchFamily="34" charset="0"/>
              <a:buChar char="•"/>
              <a:defRPr/>
            </a:pPr>
            <a:r>
              <a:rPr lang="en-GB" sz="2667">
                <a:solidFill>
                  <a:schemeClr val="bg2">
                    <a:lumMod val="50000"/>
                  </a:schemeClr>
                </a:solidFill>
              </a:rPr>
              <a:t>Friendliness</a:t>
            </a:r>
          </a:p>
          <a:p>
            <a:pPr marL="457189" indent="-457189" defTabSz="914377" eaLnBrk="1" fontAlgn="auto" hangingPunct="1">
              <a:spcBef>
                <a:spcPts val="0"/>
              </a:spcBef>
              <a:buClr>
                <a:schemeClr val="tx1"/>
              </a:buClr>
              <a:buSzPct val="100000"/>
              <a:buFont typeface="Arial" panose="020B0604020202020204" pitchFamily="34" charset="0"/>
              <a:buChar char="•"/>
              <a:defRPr/>
            </a:pPr>
            <a:endParaRPr lang="en-GB" sz="2667">
              <a:solidFill>
                <a:schemeClr val="bg2">
                  <a:lumMod val="50000"/>
                </a:schemeClr>
              </a:solidFill>
            </a:endParaRPr>
          </a:p>
        </p:txBody>
      </p:sp>
      <p:pic>
        <p:nvPicPr>
          <p:cNvPr id="168964" name="Picture Placeholder 6">
            <a:extLst>
              <a:ext uri="{FF2B5EF4-FFF2-40B4-BE49-F238E27FC236}">
                <a16:creationId xmlns:a16="http://schemas.microsoft.com/office/drawing/2014/main" id="{8860C026-BE61-847A-F04D-F2916CDC9466}"/>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t="12619" b="12619"/>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Placeholder 2">
            <a:extLst>
              <a:ext uri="{FF2B5EF4-FFF2-40B4-BE49-F238E27FC236}">
                <a16:creationId xmlns:a16="http://schemas.microsoft.com/office/drawing/2014/main" id="{74CF28A7-CF8B-2FF1-B2C8-6FD3ABAFFCA5}"/>
              </a:ext>
            </a:extLst>
          </p:cNvPr>
          <p:cNvPicPr>
            <a:picLocks noGrp="1" noChangeAspect="1" noChangeArrowheads="1"/>
          </p:cNvPicPr>
          <p:nvPr>
            <p:ph type="pic" sz="quarter" idx="4294967295"/>
          </p:nvPr>
        </p:nvPicPr>
        <p:blipFill>
          <a:blip r:embed="rId3">
            <a:extLst>
              <a:ext uri="{28A0092B-C50C-407E-A947-70E740481C1C}">
                <a14:useLocalDpi xmlns:a14="http://schemas.microsoft.com/office/drawing/2010/main" val="0"/>
              </a:ext>
            </a:extLst>
          </a:blip>
          <a:srcRect t="2438" b="2438"/>
          <a:stretch>
            <a:fillRect/>
          </a:stretch>
        </p:blipFill>
        <p:spPr>
          <a:xfrm>
            <a:off x="768350" y="0"/>
            <a:ext cx="11031538" cy="6384925"/>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203;p37">
            <a:extLst>
              <a:ext uri="{FF2B5EF4-FFF2-40B4-BE49-F238E27FC236}">
                <a16:creationId xmlns:a16="http://schemas.microsoft.com/office/drawing/2014/main" id="{AB3CCFA4-9FA7-BD9E-34FC-C947EDD1D196}"/>
              </a:ext>
            </a:extLst>
          </p:cNvPr>
          <p:cNvSpPr txBox="1">
            <a:spLocks noGrp="1"/>
          </p:cNvSpPr>
          <p:nvPr>
            <p:ph type="title"/>
          </p:nvPr>
        </p:nvSpPr>
        <p:spPr>
          <a:xfrm>
            <a:off x="544513" y="188913"/>
            <a:ext cx="5119687" cy="561975"/>
          </a:xfrm>
        </p:spPr>
        <p:txBody>
          <a:bodyPr rtlCol="0" anchor="t"/>
          <a:lstStyle/>
          <a:p>
            <a:pPr defTabSz="914377" eaLnBrk="1" fontAlgn="auto" hangingPunct="1">
              <a:defRPr/>
            </a:pPr>
            <a:r>
              <a:rPr lang="en-GB">
                <a:ea typeface="+mn-lt"/>
                <a:cs typeface="+mn-lt"/>
              </a:rPr>
              <a:t>Irish language decoder</a:t>
            </a:r>
            <a:br>
              <a:rPr lang="en-GB">
                <a:ea typeface="+mn-lt"/>
                <a:cs typeface="+mn-lt"/>
              </a:rPr>
            </a:br>
            <a:br>
              <a:rPr lang="en-GB">
                <a:ea typeface="+mn-lt"/>
                <a:cs typeface="+mn-lt"/>
              </a:rPr>
            </a:br>
            <a:endParaRPr lang="en-GB">
              <a:solidFill>
                <a:srgbClr val="0569B9"/>
              </a:solidFill>
              <a:ea typeface="+mn-lt"/>
            </a:endParaRPr>
          </a:p>
        </p:txBody>
      </p:sp>
      <p:pic>
        <p:nvPicPr>
          <p:cNvPr id="173059" name="Picture Placeholder 6">
            <a:extLst>
              <a:ext uri="{FF2B5EF4-FFF2-40B4-BE49-F238E27FC236}">
                <a16:creationId xmlns:a16="http://schemas.microsoft.com/office/drawing/2014/main" id="{65501B35-4755-B928-3EE2-F1ED5F97E1CE}"/>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t="15042" b="15042"/>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57B5312-0442-1FCD-1AA0-148705D3A987}"/>
              </a:ext>
            </a:extLst>
          </p:cNvPr>
          <p:cNvSpPr txBox="1"/>
          <p:nvPr/>
        </p:nvSpPr>
        <p:spPr>
          <a:xfrm>
            <a:off x="395288" y="936625"/>
            <a:ext cx="5268912" cy="6165850"/>
          </a:xfrm>
          <a:prstGeom prst="rect">
            <a:avLst/>
          </a:prstGeom>
          <a:noFill/>
        </p:spPr>
        <p:txBody>
          <a:bodyPr lIns="91440" tIns="45720" rIns="91440" bIns="45720" anchor="t">
            <a:spAutoFit/>
          </a:bodyPr>
          <a:lstStyle/>
          <a:p>
            <a:pPr marL="380365" indent="-380365" defTabSz="914377" eaLnBrk="1" fontAlgn="auto" hangingPunct="1">
              <a:spcBef>
                <a:spcPts val="0"/>
              </a:spcBef>
              <a:spcAft>
                <a:spcPts val="0"/>
              </a:spcAft>
              <a:buClr>
                <a:schemeClr val="tx1"/>
              </a:buClr>
              <a:buFont typeface="Arial" panose="020B0604020202020204" pitchFamily="34" charset="0"/>
              <a:buChar char="•"/>
              <a:defRPr/>
            </a:pPr>
            <a:r>
              <a:rPr lang="en-IE" sz="2650">
                <a:latin typeface="+mn-lt"/>
              </a:rPr>
              <a:t>An Lár: city centre</a:t>
            </a:r>
            <a:endParaRPr lang="en-US">
              <a:ea typeface="Calibri" panose="020F0502020204030204" pitchFamily="34" charset="0"/>
              <a:cs typeface="Calibri" panose="020F0502020204030204" pitchFamily="34" charset="0"/>
            </a:endParaRPr>
          </a:p>
          <a:p>
            <a:pPr marL="380365" indent="-380365" defTabSz="914377" eaLnBrk="1" fontAlgn="auto" hangingPunct="1">
              <a:spcBef>
                <a:spcPts val="0"/>
              </a:spcBef>
              <a:spcAft>
                <a:spcPts val="0"/>
              </a:spcAft>
              <a:buClr>
                <a:schemeClr val="tx1"/>
              </a:buClr>
              <a:buFont typeface="Arial" panose="020B0604020202020204" pitchFamily="34" charset="0"/>
              <a:buChar char="•"/>
              <a:defRPr/>
            </a:pPr>
            <a:endParaRPr lang="en-IE" sz="2667">
              <a:latin typeface="+mn-lt"/>
              <a:ea typeface="Calibri"/>
              <a:cs typeface="Calibri"/>
            </a:endParaRPr>
          </a:p>
          <a:p>
            <a:pPr marL="380365" indent="-380365" defTabSz="914377" eaLnBrk="1" fontAlgn="auto" hangingPunct="1">
              <a:spcBef>
                <a:spcPts val="0"/>
              </a:spcBef>
              <a:spcAft>
                <a:spcPts val="0"/>
              </a:spcAft>
              <a:buClr>
                <a:schemeClr val="tx1"/>
              </a:buClr>
              <a:buFont typeface="Arial" panose="020B0604020202020204" pitchFamily="34" charset="0"/>
              <a:buChar char="•"/>
              <a:defRPr/>
            </a:pPr>
            <a:r>
              <a:rPr lang="en-IE" sz="2650">
                <a:latin typeface="+mn-lt"/>
              </a:rPr>
              <a:t>An Post: post office</a:t>
            </a:r>
            <a:endParaRPr lang="en-IE" sz="2650">
              <a:latin typeface="+mn-lt"/>
              <a:ea typeface="Calibri"/>
              <a:cs typeface="Calibri"/>
            </a:endParaRPr>
          </a:p>
          <a:p>
            <a:pPr marL="380365" indent="-380365" defTabSz="914377" eaLnBrk="1" fontAlgn="auto" hangingPunct="1">
              <a:spcBef>
                <a:spcPts val="0"/>
              </a:spcBef>
              <a:spcAft>
                <a:spcPts val="0"/>
              </a:spcAft>
              <a:buClr>
                <a:schemeClr val="tx1"/>
              </a:buClr>
              <a:buFont typeface="Arial" panose="020B0604020202020204" pitchFamily="34" charset="0"/>
              <a:buChar char="•"/>
              <a:defRPr/>
            </a:pPr>
            <a:endParaRPr lang="en-IE" sz="2667">
              <a:latin typeface="+mn-lt"/>
              <a:ea typeface="Calibri"/>
              <a:cs typeface="Calibri"/>
            </a:endParaRPr>
          </a:p>
          <a:p>
            <a:pPr marL="380365" indent="-380365" defTabSz="914377" eaLnBrk="1" fontAlgn="auto" hangingPunct="1">
              <a:spcBef>
                <a:spcPts val="0"/>
              </a:spcBef>
              <a:spcAft>
                <a:spcPts val="0"/>
              </a:spcAft>
              <a:buClr>
                <a:schemeClr val="tx1"/>
              </a:buClr>
              <a:buFont typeface="Arial" panose="020B0604020202020204" pitchFamily="34" charset="0"/>
              <a:buChar char="•"/>
              <a:defRPr/>
            </a:pPr>
            <a:r>
              <a:rPr lang="en-IE" sz="2667">
                <a:latin typeface="+mn-lt"/>
              </a:rPr>
              <a:t>Fir: "men" -  often used on bathroom doors</a:t>
            </a:r>
            <a:endParaRPr lang="en-IE" sz="2667">
              <a:latin typeface="+mn-lt"/>
              <a:ea typeface="Calibri"/>
              <a:cs typeface="Calibri"/>
            </a:endParaRPr>
          </a:p>
          <a:p>
            <a:pPr marL="380365" indent="-380365" defTabSz="914377" eaLnBrk="1" fontAlgn="auto" hangingPunct="1">
              <a:spcBef>
                <a:spcPts val="0"/>
              </a:spcBef>
              <a:spcAft>
                <a:spcPts val="0"/>
              </a:spcAft>
              <a:buClr>
                <a:schemeClr val="tx1"/>
              </a:buClr>
              <a:buFont typeface="Arial" panose="020B0604020202020204" pitchFamily="34" charset="0"/>
              <a:buChar char="•"/>
              <a:defRPr/>
            </a:pPr>
            <a:endParaRPr lang="en-IE" sz="2667">
              <a:latin typeface="+mn-lt"/>
              <a:ea typeface="Calibri"/>
              <a:cs typeface="Calibri"/>
            </a:endParaRPr>
          </a:p>
          <a:p>
            <a:pPr marL="380365" indent="-380365" defTabSz="914377" eaLnBrk="1" fontAlgn="auto" hangingPunct="1">
              <a:spcBef>
                <a:spcPts val="0"/>
              </a:spcBef>
              <a:spcAft>
                <a:spcPts val="0"/>
              </a:spcAft>
              <a:buClr>
                <a:schemeClr val="tx1"/>
              </a:buClr>
              <a:buFont typeface="Arial" panose="020B0604020202020204" pitchFamily="34" charset="0"/>
              <a:buChar char="•"/>
              <a:defRPr/>
            </a:pPr>
            <a:r>
              <a:rPr lang="en-IE" sz="2667">
                <a:latin typeface="+mn-lt"/>
              </a:rPr>
              <a:t>Mná: (pronounced muh nah) "Women" (often used on bathroom doors)</a:t>
            </a:r>
            <a:endParaRPr lang="en-IE" sz="2667">
              <a:latin typeface="+mn-lt"/>
              <a:ea typeface="Calibri"/>
              <a:cs typeface="Calibri"/>
            </a:endParaRPr>
          </a:p>
          <a:p>
            <a:pPr marL="380365" indent="-380365" defTabSz="914377" eaLnBrk="1" fontAlgn="auto" hangingPunct="1">
              <a:spcBef>
                <a:spcPts val="0"/>
              </a:spcBef>
              <a:spcAft>
                <a:spcPts val="0"/>
              </a:spcAft>
              <a:buClr>
                <a:schemeClr val="tx1"/>
              </a:buClr>
              <a:buFont typeface="Arial" panose="020B0604020202020204" pitchFamily="34" charset="0"/>
              <a:buChar char="•"/>
              <a:defRPr/>
            </a:pPr>
            <a:endParaRPr lang="en-IE" sz="2667">
              <a:latin typeface="+mn-lt"/>
              <a:ea typeface="Calibri"/>
              <a:cs typeface="Calibri"/>
            </a:endParaRPr>
          </a:p>
          <a:p>
            <a:pPr marL="380365" indent="-380365" defTabSz="914377" eaLnBrk="1" fontAlgn="auto" hangingPunct="1">
              <a:spcBef>
                <a:spcPts val="0"/>
              </a:spcBef>
              <a:spcAft>
                <a:spcPts val="0"/>
              </a:spcAft>
              <a:buClr>
                <a:schemeClr val="tx1"/>
              </a:buClr>
              <a:buFont typeface="Arial" panose="020B0604020202020204" pitchFamily="34" charset="0"/>
              <a:buChar char="•"/>
              <a:defRPr/>
            </a:pPr>
            <a:r>
              <a:rPr lang="en-IE" sz="2670">
                <a:latin typeface="+mn-lt"/>
              </a:rPr>
              <a:t>Gardaí - </a:t>
            </a:r>
            <a:r>
              <a:rPr lang="en-GB" sz="2670">
                <a:latin typeface="+mn-lt"/>
                <a:ea typeface="+mn-lt"/>
              </a:rPr>
              <a:t>The Guards – the police</a:t>
            </a:r>
            <a:br>
              <a:rPr lang="en-US" sz="2667">
                <a:latin typeface="Arial"/>
                <a:ea typeface="+mn-lt"/>
              </a:rPr>
            </a:br>
            <a:br>
              <a:rPr lang="en-GB" sz="2667">
                <a:latin typeface="+mn-lt"/>
                <a:ea typeface="+mn-lt"/>
                <a:cs typeface="+mn-lt"/>
              </a:rPr>
            </a:br>
            <a:br>
              <a:rPr lang="en-IE" sz="2133">
                <a:latin typeface="+mn-lt"/>
              </a:rPr>
            </a:br>
            <a:endParaRPr lang="en-IE" sz="2667">
              <a:latin typeface="+mn-lt"/>
              <a:ea typeface="Calibri"/>
              <a:cs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203;p37">
            <a:extLst>
              <a:ext uri="{FF2B5EF4-FFF2-40B4-BE49-F238E27FC236}">
                <a16:creationId xmlns:a16="http://schemas.microsoft.com/office/drawing/2014/main" id="{5786EED4-585C-1307-A50F-2604E3D44F70}"/>
              </a:ext>
            </a:extLst>
          </p:cNvPr>
          <p:cNvSpPr txBox="1">
            <a:spLocks noGrp="1"/>
          </p:cNvSpPr>
          <p:nvPr>
            <p:ph type="title"/>
          </p:nvPr>
        </p:nvSpPr>
        <p:spPr>
          <a:xfrm>
            <a:off x="544513" y="188913"/>
            <a:ext cx="5119687" cy="561975"/>
          </a:xfrm>
        </p:spPr>
        <p:txBody>
          <a:bodyPr rtlCol="0" anchor="t"/>
          <a:lstStyle/>
          <a:p>
            <a:pPr defTabSz="914377" eaLnBrk="1" fontAlgn="auto" hangingPunct="1">
              <a:defRPr/>
            </a:pPr>
            <a:r>
              <a:rPr lang="en-GB">
                <a:ea typeface="+mn-lt"/>
                <a:cs typeface="+mn-lt"/>
              </a:rPr>
              <a:t>TCD Jargon Buster</a:t>
            </a:r>
            <a:br>
              <a:rPr lang="en-GB">
                <a:ea typeface="+mn-lt"/>
                <a:cs typeface="+mn-lt"/>
              </a:rPr>
            </a:br>
            <a:br>
              <a:rPr lang="en-GB">
                <a:ea typeface="+mn-lt"/>
                <a:cs typeface="+mn-lt"/>
              </a:rPr>
            </a:br>
            <a:br>
              <a:rPr lang="en-GB">
                <a:ea typeface="+mn-lt"/>
                <a:cs typeface="+mn-lt"/>
              </a:rPr>
            </a:br>
            <a:br>
              <a:rPr lang="en-GB">
                <a:ea typeface="+mn-lt"/>
                <a:cs typeface="+mn-lt"/>
              </a:rPr>
            </a:br>
            <a:br>
              <a:rPr lang="en-GB">
                <a:ea typeface="+mn-lt"/>
                <a:cs typeface="+mn-lt"/>
              </a:rPr>
            </a:br>
            <a:endParaRPr lang="en-GB">
              <a:solidFill>
                <a:srgbClr val="0569B9"/>
              </a:solidFill>
              <a:ea typeface="+mn-lt"/>
            </a:endParaRPr>
          </a:p>
        </p:txBody>
      </p:sp>
      <p:sp>
        <p:nvSpPr>
          <p:cNvPr id="204" name="Google Shape;204;p37">
            <a:extLst>
              <a:ext uri="{FF2B5EF4-FFF2-40B4-BE49-F238E27FC236}">
                <a16:creationId xmlns:a16="http://schemas.microsoft.com/office/drawing/2014/main" id="{DF6873BE-8BDB-6162-50CD-F68D8629D3F8}"/>
              </a:ext>
            </a:extLst>
          </p:cNvPr>
          <p:cNvSpPr txBox="1">
            <a:spLocks noGrp="1"/>
          </p:cNvSpPr>
          <p:nvPr>
            <p:ph type="body" idx="1"/>
          </p:nvPr>
        </p:nvSpPr>
        <p:spPr>
          <a:xfrm>
            <a:off x="390525" y="1196975"/>
            <a:ext cx="5273675" cy="4478338"/>
          </a:xfrm>
        </p:spPr>
        <p:txBody>
          <a:bodyPr rtlCol="0"/>
          <a:lstStyle/>
          <a:p>
            <a:pPr marL="211455" indent="0" algn="just" defTabSz="914377" eaLnBrk="1" fontAlgn="auto" hangingPunct="1">
              <a:spcBef>
                <a:spcPts val="851"/>
              </a:spcBef>
              <a:buClr>
                <a:schemeClr val="tx1"/>
              </a:buClr>
              <a:buSzPct val="100000"/>
              <a:buFont typeface="Calibri"/>
              <a:buNone/>
              <a:defRPr/>
            </a:pPr>
            <a:r>
              <a:rPr lang="en-GB" sz="2133" b="1">
                <a:latin typeface="Arial"/>
                <a:cs typeface="Arial"/>
              </a:rPr>
              <a:t>Vocab:</a:t>
            </a:r>
            <a:endParaRPr lang="en-US" sz="2133">
              <a:latin typeface="Arial"/>
              <a:cs typeface="Arial"/>
            </a:endParaRPr>
          </a:p>
          <a:p>
            <a:pPr marL="608965" indent="-397510" algn="just" defTabSz="914377" eaLnBrk="1" fontAlgn="auto" hangingPunct="1">
              <a:spcBef>
                <a:spcPts val="851"/>
              </a:spcBef>
              <a:buClr>
                <a:schemeClr val="tx1"/>
              </a:buClr>
              <a:buSzPct val="100000"/>
              <a:buFont typeface="Arial"/>
              <a:buChar char="•"/>
              <a:defRPr/>
            </a:pPr>
            <a:r>
              <a:rPr lang="en-GB" sz="2133">
                <a:latin typeface="Arial"/>
                <a:cs typeface="Arial"/>
              </a:rPr>
              <a:t>“College” – what we call Trinity</a:t>
            </a:r>
            <a:endParaRPr lang="en-US" sz="2133">
              <a:latin typeface="Arial"/>
              <a:cs typeface="Arial"/>
            </a:endParaRPr>
          </a:p>
          <a:p>
            <a:pPr marL="608965" indent="-397510" algn="just" defTabSz="914377" eaLnBrk="1" fontAlgn="auto" hangingPunct="1">
              <a:spcBef>
                <a:spcPts val="851"/>
              </a:spcBef>
              <a:buClr>
                <a:schemeClr val="tx1"/>
              </a:buClr>
              <a:buSzPct val="100000"/>
              <a:buFont typeface="Arial"/>
              <a:buChar char="•"/>
              <a:defRPr/>
            </a:pPr>
            <a:r>
              <a:rPr lang="en-GB" sz="2100">
                <a:latin typeface="Arial"/>
                <a:cs typeface="Arial"/>
              </a:rPr>
              <a:t>Michaelmas and Hilary Terms = 1st and 2nd semester</a:t>
            </a:r>
            <a:endParaRPr lang="en-US" sz="2100">
              <a:latin typeface="Arial"/>
              <a:ea typeface="Calibri"/>
              <a:cs typeface="Arial"/>
            </a:endParaRPr>
          </a:p>
          <a:p>
            <a:pPr marL="608965" indent="-397510" algn="just" defTabSz="914377">
              <a:spcBef>
                <a:spcPts val="851"/>
              </a:spcBef>
              <a:buClr>
                <a:schemeClr val="tx1"/>
              </a:buClr>
              <a:buSzPct val="100000"/>
              <a:buFont typeface="Arial"/>
              <a:buChar char="•"/>
              <a:defRPr/>
            </a:pPr>
            <a:r>
              <a:rPr lang="en-GB" sz="2100">
                <a:latin typeface="Arial"/>
                <a:cs typeface="Arial"/>
              </a:rPr>
              <a:t>Classes = Modules</a:t>
            </a:r>
          </a:p>
          <a:p>
            <a:pPr marL="608965" indent="-397510" algn="just" defTabSz="914377">
              <a:spcBef>
                <a:spcPts val="851"/>
              </a:spcBef>
              <a:buClr>
                <a:schemeClr val="tx1"/>
              </a:buClr>
              <a:buSzPct val="100000"/>
              <a:buFont typeface="Arial"/>
              <a:buChar char="•"/>
              <a:defRPr/>
            </a:pPr>
            <a:r>
              <a:rPr lang="en-GB" sz="2100">
                <a:latin typeface="Arial"/>
                <a:cs typeface="Arial"/>
              </a:rPr>
              <a:t>Invigilator – an </a:t>
            </a:r>
            <a:r>
              <a:rPr lang="en-GB" sz="2100">
                <a:latin typeface="Arial"/>
                <a:ea typeface="+mn-lt"/>
                <a:cs typeface="Arial"/>
              </a:rPr>
              <a:t>examination supervisor</a:t>
            </a:r>
            <a:endParaRPr lang="en-US" sz="2100">
              <a:latin typeface="Arial"/>
              <a:ea typeface="+mn-lt"/>
              <a:cs typeface="Arial"/>
            </a:endParaRPr>
          </a:p>
          <a:p>
            <a:pPr marL="608965" indent="-397510" algn="just" defTabSz="914377" eaLnBrk="1" fontAlgn="auto" hangingPunct="1">
              <a:spcBef>
                <a:spcPts val="851"/>
              </a:spcBef>
              <a:buClr>
                <a:schemeClr val="tx1"/>
              </a:buClr>
              <a:buSzPct val="100000"/>
              <a:buFont typeface="Arial"/>
              <a:buChar char="•"/>
              <a:defRPr/>
            </a:pPr>
            <a:r>
              <a:rPr lang="en-GB" sz="2100">
                <a:latin typeface="Arial"/>
                <a:ea typeface="+mn-lt"/>
                <a:cs typeface="Arial"/>
              </a:rPr>
              <a:t>Provost – our College President</a:t>
            </a:r>
            <a:endParaRPr lang="en-US" sz="2133">
              <a:latin typeface="Arial"/>
              <a:ea typeface="+mn-lt"/>
              <a:cs typeface="Arial"/>
            </a:endParaRPr>
          </a:p>
          <a:p>
            <a:pPr marL="608965" indent="-397510" algn="just" defTabSz="914377" eaLnBrk="1" fontAlgn="auto" hangingPunct="1">
              <a:spcBef>
                <a:spcPts val="851"/>
              </a:spcBef>
              <a:buClr>
                <a:schemeClr val="tx1"/>
              </a:buClr>
              <a:buSzPct val="100000"/>
              <a:buFont typeface="Arial"/>
              <a:buChar char="•"/>
              <a:defRPr/>
            </a:pPr>
            <a:endParaRPr lang="en-GB" sz="2100">
              <a:latin typeface="Arial"/>
              <a:ea typeface="Calibri"/>
              <a:cs typeface="Arial"/>
            </a:endParaRPr>
          </a:p>
          <a:p>
            <a:pPr marL="608965" indent="-397510" algn="just" defTabSz="914377" eaLnBrk="1" fontAlgn="auto" hangingPunct="1">
              <a:spcBef>
                <a:spcPts val="851"/>
              </a:spcBef>
              <a:buClr>
                <a:schemeClr val="tx1"/>
              </a:buClr>
              <a:buSzPct val="100000"/>
              <a:buFont typeface="Arial"/>
              <a:buChar char="•"/>
              <a:defRPr/>
            </a:pPr>
            <a:endParaRPr lang="en-GB" sz="2100">
              <a:latin typeface="Arial"/>
              <a:ea typeface="+mn-lt"/>
              <a:cs typeface="Arial"/>
            </a:endParaRPr>
          </a:p>
          <a:p>
            <a:pPr marL="608965" indent="-397510" algn="just" defTabSz="914377" eaLnBrk="1" fontAlgn="auto" hangingPunct="1">
              <a:spcBef>
                <a:spcPts val="851"/>
              </a:spcBef>
              <a:buClr>
                <a:schemeClr val="tx1"/>
              </a:buClr>
              <a:buSzPct val="100000"/>
              <a:buFont typeface="Arial"/>
              <a:buChar char="•"/>
              <a:defRPr/>
            </a:pPr>
            <a:endParaRPr lang="en-US" sz="2133">
              <a:latin typeface="Arial"/>
              <a:ea typeface="+mn-lt"/>
              <a:cs typeface="Arial"/>
            </a:endParaRPr>
          </a:p>
          <a:p>
            <a:pPr marL="211455" indent="0" defTabSz="914377" eaLnBrk="1" fontAlgn="auto" hangingPunct="1">
              <a:spcBef>
                <a:spcPts val="851"/>
              </a:spcBef>
              <a:buClr>
                <a:schemeClr val="tx1"/>
              </a:buClr>
              <a:buSzPct val="100000"/>
              <a:buFont typeface="Calibri"/>
              <a:buNone/>
              <a:defRPr/>
            </a:pPr>
            <a:r>
              <a:rPr lang="en-GB" sz="2100">
                <a:latin typeface="Arial"/>
                <a:ea typeface="+mn-lt"/>
                <a:cs typeface="Arial"/>
                <a:hlinkClick r:id="rId3"/>
              </a:rPr>
              <a:t>www.tcd.ie/students/</a:t>
            </a:r>
            <a:r>
              <a:rPr lang="en-GB" sz="2100">
                <a:latin typeface="Arial"/>
                <a:cs typeface="Arial"/>
                <a:hlinkClick r:id="rId3"/>
              </a:rPr>
              <a:t>jargon-buster</a:t>
            </a:r>
            <a:r>
              <a:rPr lang="en-GB" sz="2100">
                <a:latin typeface="Arial"/>
                <a:ea typeface="+mn-lt"/>
                <a:cs typeface="Arial"/>
                <a:hlinkClick r:id="rId3"/>
              </a:rPr>
              <a:t>/</a:t>
            </a:r>
            <a:endParaRPr lang="en-US" sz="2100">
              <a:latin typeface="Arial"/>
              <a:ea typeface="+mn-lt"/>
              <a:cs typeface="Arial"/>
              <a:hlinkClick r:id="rId3"/>
            </a:endParaRPr>
          </a:p>
          <a:p>
            <a:pPr marL="608965" indent="-397510" algn="ctr" defTabSz="914377" eaLnBrk="1" fontAlgn="auto" hangingPunct="1">
              <a:spcBef>
                <a:spcPts val="851"/>
              </a:spcBef>
              <a:buClr>
                <a:schemeClr val="tx1"/>
              </a:buClr>
              <a:buSzPct val="100000"/>
              <a:buFont typeface="Arial"/>
              <a:buChar char="•"/>
              <a:defRPr/>
            </a:pPr>
            <a:endParaRPr lang="en-GB" sz="2133">
              <a:latin typeface="Arial"/>
              <a:cs typeface="Arial"/>
            </a:endParaRPr>
          </a:p>
          <a:p>
            <a:pPr marL="608965" indent="-397510" algn="ctr" defTabSz="914377" eaLnBrk="1" fontAlgn="auto" hangingPunct="1">
              <a:spcBef>
                <a:spcPts val="851"/>
              </a:spcBef>
              <a:buClr>
                <a:schemeClr val="tx1"/>
              </a:buClr>
              <a:buSzPct val="100000"/>
              <a:buFont typeface="Arial"/>
              <a:buChar char="•"/>
              <a:defRPr/>
            </a:pPr>
            <a:endParaRPr lang="en-GB" sz="2133">
              <a:latin typeface="Arial"/>
              <a:cs typeface="Arial"/>
            </a:endParaRPr>
          </a:p>
          <a:p>
            <a:pPr marL="608965" indent="-397510" algn="ctr" defTabSz="914377" eaLnBrk="1" fontAlgn="auto" hangingPunct="1">
              <a:spcBef>
                <a:spcPts val="851"/>
              </a:spcBef>
              <a:buClr>
                <a:schemeClr val="tx1"/>
              </a:buClr>
              <a:buSzPct val="100000"/>
              <a:buFont typeface="Arial"/>
              <a:buChar char="•"/>
              <a:defRPr/>
            </a:pPr>
            <a:endParaRPr lang="en-GB" sz="2133">
              <a:latin typeface="Arial"/>
              <a:cs typeface="Arial"/>
            </a:endParaRPr>
          </a:p>
          <a:p>
            <a:pPr marL="608965" indent="-397510" defTabSz="914377" eaLnBrk="1" fontAlgn="auto" hangingPunct="1">
              <a:spcBef>
                <a:spcPts val="851"/>
              </a:spcBef>
              <a:buClr>
                <a:schemeClr val="tx1"/>
              </a:buClr>
              <a:buSzPct val="100000"/>
              <a:buFont typeface="Arial"/>
              <a:buChar char="•"/>
              <a:defRPr/>
            </a:pPr>
            <a:endParaRPr lang="en-GB" sz="2133">
              <a:latin typeface="Arial"/>
              <a:cs typeface="Arial"/>
            </a:endParaRPr>
          </a:p>
          <a:p>
            <a:pPr marL="608965" indent="-397510" defTabSz="914377" eaLnBrk="1" fontAlgn="auto" hangingPunct="1">
              <a:buClr>
                <a:schemeClr val="tx1"/>
              </a:buClr>
              <a:buSzPct val="100000"/>
              <a:buFont typeface="Arial"/>
              <a:buChar char="•"/>
              <a:defRPr/>
            </a:pPr>
            <a:endParaRPr lang="en-GB" sz="2133">
              <a:latin typeface="Arial"/>
              <a:cs typeface="Arial"/>
            </a:endParaRPr>
          </a:p>
        </p:txBody>
      </p:sp>
      <p:pic>
        <p:nvPicPr>
          <p:cNvPr id="175108" name="Picture Placeholder 6">
            <a:extLst>
              <a:ext uri="{FF2B5EF4-FFF2-40B4-BE49-F238E27FC236}">
                <a16:creationId xmlns:a16="http://schemas.microsoft.com/office/drawing/2014/main" id="{F50231FE-A91A-23A9-9BF2-F2810E3EFFDF}"/>
              </a:ext>
            </a:extLst>
          </p:cNvPr>
          <p:cNvPicPr>
            <a:picLocks noGrp="1" noChangeAspect="1" noChangeArrowheads="1"/>
          </p:cNvPicPr>
          <p:nvPr>
            <p:ph type="pic" idx="2"/>
          </p:nvPr>
        </p:nvPicPr>
        <p:blipFill>
          <a:blip r:embed="rId4">
            <a:extLst>
              <a:ext uri="{28A0092B-C50C-407E-A947-70E740481C1C}">
                <a14:useLocalDpi xmlns:a14="http://schemas.microsoft.com/office/drawing/2010/main" val="0"/>
              </a:ext>
            </a:extLst>
          </a:blip>
          <a:srcRect l="18161" r="18161"/>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203;p37">
            <a:extLst>
              <a:ext uri="{FF2B5EF4-FFF2-40B4-BE49-F238E27FC236}">
                <a16:creationId xmlns:a16="http://schemas.microsoft.com/office/drawing/2014/main" id="{978151F8-6EE1-AD2A-7669-93CE76719354}"/>
              </a:ext>
            </a:extLst>
          </p:cNvPr>
          <p:cNvSpPr txBox="1">
            <a:spLocks noGrp="1"/>
          </p:cNvSpPr>
          <p:nvPr>
            <p:ph type="title"/>
          </p:nvPr>
        </p:nvSpPr>
        <p:spPr>
          <a:xfrm>
            <a:off x="544513" y="188913"/>
            <a:ext cx="5119687" cy="561975"/>
          </a:xfrm>
        </p:spPr>
        <p:txBody>
          <a:bodyPr rtlCol="0" anchor="t"/>
          <a:lstStyle/>
          <a:p>
            <a:pPr defTabSz="914377" eaLnBrk="1" fontAlgn="auto" hangingPunct="1">
              <a:defRPr/>
            </a:pPr>
            <a:r>
              <a:rPr lang="en-GB">
                <a:ea typeface="+mn-lt"/>
                <a:cs typeface="Calibri"/>
              </a:rPr>
              <a:t>Different</a:t>
            </a:r>
            <a:br>
              <a:rPr lang="en-GB">
                <a:ea typeface="+mn-lt"/>
                <a:cs typeface="Calibri"/>
              </a:rPr>
            </a:br>
            <a:r>
              <a:rPr lang="en-GB">
                <a:ea typeface="+mn-lt"/>
                <a:cs typeface="Calibri"/>
              </a:rPr>
              <a:t>ways of communicating</a:t>
            </a:r>
          </a:p>
        </p:txBody>
      </p:sp>
      <p:sp>
        <p:nvSpPr>
          <p:cNvPr id="204" name="Google Shape;204;p37">
            <a:extLst>
              <a:ext uri="{FF2B5EF4-FFF2-40B4-BE49-F238E27FC236}">
                <a16:creationId xmlns:a16="http://schemas.microsoft.com/office/drawing/2014/main" id="{A8554409-5C9C-D6DA-1A8D-361A6A361ECB}"/>
              </a:ext>
            </a:extLst>
          </p:cNvPr>
          <p:cNvSpPr txBox="1">
            <a:spLocks noGrp="1"/>
          </p:cNvSpPr>
          <p:nvPr>
            <p:ph type="body" idx="1"/>
          </p:nvPr>
        </p:nvSpPr>
        <p:spPr>
          <a:xfrm>
            <a:off x="309563" y="1039813"/>
            <a:ext cx="5092700" cy="3987800"/>
          </a:xfrm>
        </p:spPr>
        <p:txBody>
          <a:bodyPr rtlCol="0"/>
          <a:lstStyle/>
          <a:p>
            <a:pPr marL="440256" indent="-228594" algn="just" defTabSz="914377" eaLnBrk="1" fontAlgn="auto" hangingPunct="1">
              <a:spcBef>
                <a:spcPts val="851"/>
              </a:spcBef>
              <a:buClr>
                <a:schemeClr val="tx1"/>
              </a:buClr>
              <a:buSzPct val="100000"/>
              <a:buFont typeface="Arial"/>
              <a:buChar char="•"/>
              <a:defRPr/>
            </a:pPr>
            <a:endParaRPr lang="en-US" sz="2667"/>
          </a:p>
          <a:p>
            <a:pPr marL="440256" indent="-228594" algn="just" defTabSz="914377" eaLnBrk="1" fontAlgn="auto" hangingPunct="1">
              <a:spcBef>
                <a:spcPts val="851"/>
              </a:spcBef>
              <a:buClr>
                <a:schemeClr val="tx1"/>
              </a:buClr>
              <a:buSzPct val="100000"/>
              <a:buFont typeface="Arial"/>
              <a:buChar char="•"/>
              <a:defRPr/>
            </a:pPr>
            <a:endParaRPr lang="en-US" sz="2667"/>
          </a:p>
          <a:p>
            <a:pPr algn="just" defTabSz="914377" eaLnBrk="1" fontAlgn="auto" hangingPunct="1">
              <a:spcBef>
                <a:spcPts val="851"/>
              </a:spcBef>
              <a:buClr>
                <a:schemeClr val="tx1"/>
              </a:buClr>
              <a:buSzPct val="100000"/>
              <a:buFont typeface="Arial" panose="020B0604020202020204" pitchFamily="34" charset="0"/>
              <a:buChar char="•"/>
              <a:defRPr/>
            </a:pPr>
            <a:endParaRPr lang="en-GB" sz="2667">
              <a:latin typeface="Arial"/>
              <a:cs typeface="Arial"/>
            </a:endParaRPr>
          </a:p>
          <a:p>
            <a:pPr algn="just" defTabSz="914377" eaLnBrk="1" fontAlgn="auto" hangingPunct="1">
              <a:spcBef>
                <a:spcPts val="851"/>
              </a:spcBef>
              <a:buClr>
                <a:schemeClr val="tx1"/>
              </a:buClr>
              <a:buSzPct val="100000"/>
              <a:buFont typeface="Arial" panose="020B0604020202020204" pitchFamily="34" charset="0"/>
              <a:buChar char="•"/>
              <a:defRPr/>
            </a:pPr>
            <a:r>
              <a:rPr lang="en-GB" sz="2667">
                <a:latin typeface="Arial"/>
                <a:cs typeface="Arial"/>
              </a:rPr>
              <a:t>Indirect language - The Irish</a:t>
            </a:r>
            <a:r>
              <a:rPr lang="en-GB" sz="2667"/>
              <a:t> </a:t>
            </a:r>
            <a:r>
              <a:rPr lang="en-GB" sz="2667">
                <a:latin typeface="Arial"/>
                <a:cs typeface="Arial"/>
              </a:rPr>
              <a:t>sometimes avoid saying "No" and being direct</a:t>
            </a:r>
          </a:p>
          <a:p>
            <a:pPr algn="just" defTabSz="914377" eaLnBrk="1" fontAlgn="auto" hangingPunct="1">
              <a:spcBef>
                <a:spcPts val="851"/>
              </a:spcBef>
              <a:buClr>
                <a:schemeClr val="tx1"/>
              </a:buClr>
              <a:buSzPct val="100000"/>
              <a:buFont typeface="Arial" panose="020B0604020202020204" pitchFamily="34" charset="0"/>
              <a:buChar char="•"/>
              <a:defRPr/>
            </a:pPr>
            <a:r>
              <a:rPr lang="en-GB" sz="2667">
                <a:latin typeface="Arial"/>
                <a:cs typeface="Arial"/>
              </a:rPr>
              <a:t>Eye contact</a:t>
            </a:r>
            <a:endParaRPr lang="en-GB" sz="2667"/>
          </a:p>
          <a:p>
            <a:pPr algn="just" defTabSz="914377" eaLnBrk="1" fontAlgn="auto" hangingPunct="1">
              <a:spcBef>
                <a:spcPts val="851"/>
              </a:spcBef>
              <a:buClr>
                <a:schemeClr val="tx1"/>
              </a:buClr>
              <a:buSzPct val="100000"/>
              <a:buFont typeface="Arial" panose="020B0604020202020204" pitchFamily="34" charset="0"/>
              <a:buChar char="•"/>
              <a:defRPr/>
            </a:pPr>
            <a:r>
              <a:rPr lang="en-GB" sz="2667">
                <a:latin typeface="Arial"/>
                <a:cs typeface="Arial"/>
              </a:rPr>
              <a:t>Swearing</a:t>
            </a:r>
            <a:endParaRPr lang="en-GB" sz="2667"/>
          </a:p>
          <a:p>
            <a:pPr marL="211662" indent="0" algn="just" defTabSz="914377" eaLnBrk="1" fontAlgn="auto" hangingPunct="1">
              <a:spcBef>
                <a:spcPts val="851"/>
              </a:spcBef>
              <a:buClr>
                <a:schemeClr val="tx1"/>
              </a:buClr>
              <a:buSzPct val="100000"/>
              <a:buNone/>
              <a:defRPr/>
            </a:pPr>
            <a:endParaRPr lang="en-GB" sz="2667"/>
          </a:p>
        </p:txBody>
      </p:sp>
      <p:pic>
        <p:nvPicPr>
          <p:cNvPr id="177156" name="Picture Placeholder 6" descr="Jars of coins">
            <a:extLst>
              <a:ext uri="{FF2B5EF4-FFF2-40B4-BE49-F238E27FC236}">
                <a16:creationId xmlns:a16="http://schemas.microsoft.com/office/drawing/2014/main" id="{F0882556-4ED1-24A0-5127-E74325A958CA}"/>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18161" r="18161"/>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203;p37">
            <a:extLst>
              <a:ext uri="{FF2B5EF4-FFF2-40B4-BE49-F238E27FC236}">
                <a16:creationId xmlns:a16="http://schemas.microsoft.com/office/drawing/2014/main" id="{D4DD5402-2CF7-4709-38DB-5F7D1EE14521}"/>
              </a:ext>
            </a:extLst>
          </p:cNvPr>
          <p:cNvSpPr txBox="1">
            <a:spLocks noGrp="1"/>
          </p:cNvSpPr>
          <p:nvPr>
            <p:ph type="title"/>
          </p:nvPr>
        </p:nvSpPr>
        <p:spPr>
          <a:xfrm>
            <a:off x="873125" y="1878013"/>
            <a:ext cx="4205288" cy="3338362"/>
          </a:xfrm>
        </p:spPr>
        <p:txBody>
          <a:bodyPr rtlCol="0" anchor="t"/>
          <a:lstStyle/>
          <a:p>
            <a:pPr defTabSz="914377" eaLnBrk="1" fontAlgn="auto" hangingPunct="1">
              <a:defRPr/>
            </a:pPr>
            <a:r>
              <a:rPr lang="en-IE">
                <a:ea typeface="+mn-lt"/>
                <a:cs typeface="+mn-lt"/>
              </a:rPr>
              <a:t>Don’t forget we speak another language in Ireland…</a:t>
            </a:r>
            <a:br>
              <a:rPr lang="en-IE">
                <a:ea typeface="+mn-lt"/>
                <a:cs typeface="+mn-lt"/>
              </a:rPr>
            </a:br>
            <a:br>
              <a:rPr lang="en-IE">
                <a:ea typeface="+mn-lt"/>
                <a:cs typeface="+mn-lt"/>
              </a:rPr>
            </a:br>
            <a:r>
              <a:rPr lang="en-IE">
                <a:ea typeface="+mn-lt"/>
                <a:cs typeface="+mn-lt"/>
              </a:rPr>
              <a:t>But we also have many regional accents…</a:t>
            </a:r>
            <a:br>
              <a:rPr lang="en-IE">
                <a:ea typeface="+mn-lt"/>
                <a:cs typeface="+mn-lt"/>
              </a:rPr>
            </a:br>
            <a:br>
              <a:rPr lang="en-IE">
                <a:ea typeface="+mn-lt"/>
                <a:cs typeface="+mn-lt"/>
              </a:rPr>
            </a:br>
            <a:endParaRPr lang="en-IE" altLang="en-US">
              <a:ea typeface="+mn-lt"/>
            </a:endParaRPr>
          </a:p>
        </p:txBody>
      </p:sp>
      <p:pic>
        <p:nvPicPr>
          <p:cNvPr id="179203" name="Picture Placeholder 6">
            <a:extLst>
              <a:ext uri="{FF2B5EF4-FFF2-40B4-BE49-F238E27FC236}">
                <a16:creationId xmlns:a16="http://schemas.microsoft.com/office/drawing/2014/main" id="{824EE8F8-FE31-1F72-30F9-EF75DDAACAA8}"/>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t="10741" b="10741"/>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203;p37">
            <a:extLst>
              <a:ext uri="{FF2B5EF4-FFF2-40B4-BE49-F238E27FC236}">
                <a16:creationId xmlns:a16="http://schemas.microsoft.com/office/drawing/2014/main" id="{0AF6E6E2-7A78-5F15-FA9D-CF05A7CACD2C}"/>
              </a:ext>
            </a:extLst>
          </p:cNvPr>
          <p:cNvSpPr txBox="1">
            <a:spLocks noGrp="1"/>
          </p:cNvSpPr>
          <p:nvPr>
            <p:ph type="title"/>
          </p:nvPr>
        </p:nvSpPr>
        <p:spPr>
          <a:xfrm>
            <a:off x="544513" y="188913"/>
            <a:ext cx="5119687" cy="561975"/>
          </a:xfrm>
        </p:spPr>
        <p:txBody>
          <a:bodyPr rtlCol="0" anchor="t"/>
          <a:lstStyle/>
          <a:p>
            <a:pPr defTabSz="914377" eaLnBrk="1" fontAlgn="auto" hangingPunct="1">
              <a:defRPr/>
            </a:pPr>
            <a:r>
              <a:rPr lang="en-GB">
                <a:ea typeface="+mn-lt"/>
                <a:cs typeface="+mn-lt"/>
              </a:rPr>
              <a:t>What to do if you are finding accents hard to understand…</a:t>
            </a:r>
            <a:br>
              <a:rPr lang="en-GB">
                <a:ea typeface="+mn-lt"/>
                <a:cs typeface="+mn-lt"/>
              </a:rPr>
            </a:br>
            <a:br>
              <a:rPr lang="en-GB">
                <a:ea typeface="+mn-lt"/>
                <a:cs typeface="+mn-lt"/>
              </a:rPr>
            </a:br>
            <a:br>
              <a:rPr lang="en-GB">
                <a:ea typeface="+mn-lt"/>
                <a:cs typeface="+mn-lt"/>
              </a:rPr>
            </a:br>
            <a:endParaRPr lang="en-GB">
              <a:solidFill>
                <a:srgbClr val="0569B9"/>
              </a:solidFill>
              <a:ea typeface="+mn-lt"/>
              <a:cs typeface="+mn-lt"/>
            </a:endParaRPr>
          </a:p>
        </p:txBody>
      </p:sp>
      <p:sp>
        <p:nvSpPr>
          <p:cNvPr id="204" name="Google Shape;204;p37">
            <a:extLst>
              <a:ext uri="{FF2B5EF4-FFF2-40B4-BE49-F238E27FC236}">
                <a16:creationId xmlns:a16="http://schemas.microsoft.com/office/drawing/2014/main" id="{9F3C6939-03AB-1F9F-7AF6-9B63C72A3F3B}"/>
              </a:ext>
            </a:extLst>
          </p:cNvPr>
          <p:cNvSpPr txBox="1">
            <a:spLocks noGrp="1"/>
          </p:cNvSpPr>
          <p:nvPr>
            <p:ph type="body" idx="1"/>
          </p:nvPr>
        </p:nvSpPr>
        <p:spPr>
          <a:xfrm>
            <a:off x="422275" y="1565275"/>
            <a:ext cx="5092700" cy="3987800"/>
          </a:xfrm>
        </p:spPr>
        <p:txBody>
          <a:bodyPr rtlCol="0"/>
          <a:lstStyle/>
          <a:p>
            <a:pPr algn="just" defTabSz="914377" eaLnBrk="1" fontAlgn="auto" hangingPunct="1">
              <a:buClr>
                <a:schemeClr val="tx1"/>
              </a:buClr>
              <a:buSzPct val="101000"/>
              <a:buFont typeface="Arial,Sans-Serif"/>
              <a:buChar char="•"/>
              <a:defRPr/>
            </a:pPr>
            <a:endParaRPr lang="en-US"/>
          </a:p>
          <a:p>
            <a:pPr marL="0" indent="0" defTabSz="914377" eaLnBrk="1" fontAlgn="auto" hangingPunct="1">
              <a:lnSpc>
                <a:spcPct val="90000"/>
              </a:lnSpc>
              <a:spcBef>
                <a:spcPts val="1417"/>
              </a:spcBef>
              <a:buClr>
                <a:schemeClr val="tx1"/>
              </a:buClr>
              <a:buSzPct val="101000"/>
              <a:buFont typeface="Calibri"/>
              <a:buNone/>
              <a:defRPr/>
            </a:pPr>
            <a:endParaRPr lang="en-IE" sz="2800">
              <a:latin typeface="Arial"/>
              <a:cs typeface="Arial"/>
            </a:endParaRPr>
          </a:p>
          <a:p>
            <a:pPr marL="609585" lvl="1" indent="0" defTabSz="914377" eaLnBrk="1" fontAlgn="auto" hangingPunct="1">
              <a:lnSpc>
                <a:spcPct val="90000"/>
              </a:lnSpc>
              <a:spcBef>
                <a:spcPts val="1417"/>
              </a:spcBef>
              <a:buClr>
                <a:schemeClr val="tx1"/>
              </a:buClr>
              <a:buSzPct val="101000"/>
              <a:buFont typeface="Source Sans Pro" panose="020B0503030403020204" pitchFamily="34" charset="0"/>
              <a:buNone/>
              <a:defRPr/>
            </a:pPr>
            <a:r>
              <a:rPr lang="en-IE" sz="2400" b="1">
                <a:latin typeface="Arial"/>
                <a:cs typeface="Arial"/>
              </a:rPr>
              <a:t>It’s ok to ask </a:t>
            </a:r>
            <a:r>
              <a:rPr lang="en-IE" sz="2400" b="1">
                <a:latin typeface="Arial"/>
                <a:ea typeface="+mn-lt"/>
                <a:cs typeface="Arial"/>
              </a:rPr>
              <a:t>people:</a:t>
            </a:r>
            <a:endParaRPr lang="en-US" sz="2400" b="1">
              <a:latin typeface="Arial"/>
              <a:cs typeface="Arial"/>
            </a:endParaRPr>
          </a:p>
          <a:p>
            <a:pPr marL="660383" lvl="1" indent="-342891" defTabSz="914377" eaLnBrk="1" fontAlgn="auto" hangingPunct="1">
              <a:lnSpc>
                <a:spcPct val="90000"/>
              </a:lnSpc>
              <a:spcBef>
                <a:spcPts val="1417"/>
              </a:spcBef>
              <a:buClr>
                <a:schemeClr val="tx1"/>
              </a:buClr>
              <a:buSzPct val="101000"/>
              <a:buFont typeface="Arial,Sans-Serif"/>
              <a:buChar char="•"/>
              <a:defRPr/>
            </a:pPr>
            <a:r>
              <a:rPr lang="en-IE" sz="2400">
                <a:latin typeface="Arial"/>
                <a:cs typeface="Arial"/>
              </a:rPr>
              <a:t>To repeat what they said</a:t>
            </a:r>
            <a:endParaRPr lang="en-US" sz="2400">
              <a:latin typeface="Arial"/>
              <a:cs typeface="Arial"/>
            </a:endParaRPr>
          </a:p>
          <a:p>
            <a:pPr marL="660383" lvl="1" indent="-342891" defTabSz="914377" eaLnBrk="1" fontAlgn="auto" hangingPunct="1">
              <a:lnSpc>
                <a:spcPct val="90000"/>
              </a:lnSpc>
              <a:spcBef>
                <a:spcPts val="1417"/>
              </a:spcBef>
              <a:buClr>
                <a:schemeClr val="tx1"/>
              </a:buClr>
              <a:buSzPct val="101000"/>
              <a:buFont typeface="Arial,Sans-Serif"/>
              <a:buChar char="•"/>
              <a:defRPr/>
            </a:pPr>
            <a:r>
              <a:rPr lang="en-IE" sz="2400">
                <a:latin typeface="Arial"/>
                <a:cs typeface="Arial"/>
              </a:rPr>
              <a:t>To slow down </a:t>
            </a:r>
            <a:endParaRPr lang="en-US" sz="2400">
              <a:latin typeface="Arial"/>
              <a:cs typeface="Arial"/>
            </a:endParaRPr>
          </a:p>
          <a:p>
            <a:pPr marL="660383" lvl="1" indent="-342891" defTabSz="914377" eaLnBrk="1" fontAlgn="auto" hangingPunct="1">
              <a:lnSpc>
                <a:spcPct val="90000"/>
              </a:lnSpc>
              <a:spcBef>
                <a:spcPts val="1417"/>
              </a:spcBef>
              <a:buClr>
                <a:schemeClr val="tx1"/>
              </a:buClr>
              <a:buSzPct val="101000"/>
              <a:buFont typeface="Arial,Sans-Serif"/>
              <a:buChar char="•"/>
              <a:defRPr/>
            </a:pPr>
            <a:r>
              <a:rPr lang="en-IE" sz="2400">
                <a:latin typeface="Arial"/>
                <a:cs typeface="Arial"/>
              </a:rPr>
              <a:t>To clarify or explain new words that you are not familiar with</a:t>
            </a:r>
            <a:endParaRPr lang="en-US" sz="2400">
              <a:latin typeface="Arial"/>
              <a:cs typeface="Arial"/>
            </a:endParaRPr>
          </a:p>
          <a:p>
            <a:pPr marL="660383" lvl="1" indent="-342891" defTabSz="914377" eaLnBrk="1" fontAlgn="auto" hangingPunct="1">
              <a:lnSpc>
                <a:spcPct val="90000"/>
              </a:lnSpc>
              <a:spcBef>
                <a:spcPts val="1417"/>
              </a:spcBef>
              <a:buClr>
                <a:schemeClr val="tx1"/>
              </a:buClr>
              <a:buSzPct val="101000"/>
              <a:buFont typeface="Arial,Sans-Serif"/>
              <a:buChar char="•"/>
              <a:defRPr/>
            </a:pPr>
            <a:r>
              <a:rPr lang="en-IE" sz="2400">
                <a:latin typeface="Arial"/>
                <a:cs typeface="Arial"/>
              </a:rPr>
              <a:t>It takes time to get used to new accents</a:t>
            </a:r>
            <a:endParaRPr lang="en-US" sz="2400">
              <a:latin typeface="Arial"/>
              <a:cs typeface="Arial"/>
            </a:endParaRPr>
          </a:p>
          <a:p>
            <a:pPr marL="342891" indent="-342891" defTabSz="914377" eaLnBrk="1" fontAlgn="auto" hangingPunct="1">
              <a:lnSpc>
                <a:spcPct val="90000"/>
              </a:lnSpc>
              <a:spcBef>
                <a:spcPts val="1417"/>
              </a:spcBef>
              <a:buClr>
                <a:schemeClr val="tx1"/>
              </a:buClr>
              <a:buSzPct val="101000"/>
              <a:buFont typeface="Arial,Sans-Serif"/>
              <a:buChar char="•"/>
              <a:defRPr/>
            </a:pPr>
            <a:endParaRPr lang="en-IE" sz="2800">
              <a:latin typeface="Arial"/>
              <a:cs typeface="Arial"/>
            </a:endParaRPr>
          </a:p>
          <a:p>
            <a:pPr algn="just" defTabSz="914377" eaLnBrk="1" fontAlgn="auto" hangingPunct="1">
              <a:buClr>
                <a:schemeClr val="tx1"/>
              </a:buClr>
              <a:buSzPct val="101000"/>
              <a:buFont typeface="Arial,Sans-Serif"/>
              <a:buChar char="•"/>
              <a:defRPr/>
            </a:pPr>
            <a:endParaRPr lang="en-IE" sz="2800">
              <a:latin typeface="Arial"/>
              <a:cs typeface="Arial"/>
            </a:endParaRPr>
          </a:p>
        </p:txBody>
      </p:sp>
      <p:pic>
        <p:nvPicPr>
          <p:cNvPr id="181252" name="Picture Placeholder 6" descr="People clapping and cheering outside">
            <a:extLst>
              <a:ext uri="{FF2B5EF4-FFF2-40B4-BE49-F238E27FC236}">
                <a16:creationId xmlns:a16="http://schemas.microsoft.com/office/drawing/2014/main" id="{19E7A0D5-EFD2-0F5D-D47B-E8DF160B3400}"/>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18161" r="18161"/>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203;p37">
            <a:extLst>
              <a:ext uri="{FF2B5EF4-FFF2-40B4-BE49-F238E27FC236}">
                <a16:creationId xmlns:a16="http://schemas.microsoft.com/office/drawing/2014/main" id="{4BC399BB-C2F6-A468-2B5F-8CCAC3D0B831}"/>
              </a:ext>
            </a:extLst>
          </p:cNvPr>
          <p:cNvSpPr txBox="1">
            <a:spLocks noGrp="1"/>
          </p:cNvSpPr>
          <p:nvPr>
            <p:ph type="title"/>
          </p:nvPr>
        </p:nvSpPr>
        <p:spPr>
          <a:xfrm>
            <a:off x="544513" y="188913"/>
            <a:ext cx="5119687" cy="561975"/>
          </a:xfrm>
        </p:spPr>
        <p:txBody>
          <a:bodyPr rtlCol="0" anchor="t"/>
          <a:lstStyle/>
          <a:p>
            <a:pPr defTabSz="914377" eaLnBrk="1" fontAlgn="auto" hangingPunct="1">
              <a:defRPr/>
            </a:pPr>
            <a:r>
              <a:rPr lang="en-GB">
                <a:ea typeface="+mn-lt"/>
                <a:cs typeface="+mn-lt"/>
              </a:rPr>
              <a:t>Culture shock and homesickness </a:t>
            </a:r>
            <a:br>
              <a:rPr lang="en-US"/>
            </a:br>
            <a:br>
              <a:rPr lang="en-GB">
                <a:ea typeface="+mn-lt"/>
                <a:cs typeface="+mn-lt"/>
              </a:rPr>
            </a:br>
            <a:br>
              <a:rPr lang="en-GB">
                <a:ea typeface="+mn-lt"/>
                <a:cs typeface="+mn-lt"/>
              </a:rPr>
            </a:br>
            <a:endParaRPr lang="en-GB">
              <a:solidFill>
                <a:srgbClr val="0569B9"/>
              </a:solidFill>
              <a:ea typeface="+mn-lt"/>
              <a:cs typeface="+mn-lt"/>
            </a:endParaRPr>
          </a:p>
        </p:txBody>
      </p:sp>
      <p:sp>
        <p:nvSpPr>
          <p:cNvPr id="204" name="Google Shape;204;p37">
            <a:extLst>
              <a:ext uri="{FF2B5EF4-FFF2-40B4-BE49-F238E27FC236}">
                <a16:creationId xmlns:a16="http://schemas.microsoft.com/office/drawing/2014/main" id="{C8F04F96-21DC-1761-B696-DF39FB2CD9BC}"/>
              </a:ext>
            </a:extLst>
          </p:cNvPr>
          <p:cNvSpPr txBox="1">
            <a:spLocks noGrp="1"/>
          </p:cNvSpPr>
          <p:nvPr>
            <p:ph type="body" idx="1"/>
          </p:nvPr>
        </p:nvSpPr>
        <p:spPr>
          <a:xfrm>
            <a:off x="422275" y="1062218"/>
            <a:ext cx="5092700" cy="4721045"/>
          </a:xfrm>
        </p:spPr>
        <p:txBody>
          <a:bodyPr rtlCol="0"/>
          <a:lstStyle/>
          <a:p>
            <a:pPr marL="608965" indent="-397510" defTabSz="914377" eaLnBrk="1" fontAlgn="auto" hangingPunct="1">
              <a:buClr>
                <a:schemeClr val="tx1"/>
              </a:buClr>
              <a:buSzPct val="100000"/>
              <a:buFont typeface="Arial" panose="020B0604020202020204" pitchFamily="34" charset="0"/>
              <a:buChar char="•"/>
              <a:defRPr/>
            </a:pPr>
            <a:endParaRPr lang="en-IE" sz="2667">
              <a:ea typeface="+mn-lt"/>
              <a:cs typeface="+mn-lt"/>
            </a:endParaRPr>
          </a:p>
          <a:p>
            <a:pPr marL="608965" indent="-397510" defTabSz="914377" eaLnBrk="1" fontAlgn="auto" hangingPunct="1">
              <a:buClr>
                <a:schemeClr val="tx1"/>
              </a:buClr>
              <a:buSzPct val="100000"/>
              <a:buFont typeface="Arial" panose="020B0604020202020204" pitchFamily="34" charset="0"/>
              <a:buChar char="•"/>
              <a:defRPr/>
            </a:pPr>
            <a:r>
              <a:rPr lang="en-IE" sz="2667">
                <a:ea typeface="+mn-lt"/>
                <a:cs typeface="+mn-lt"/>
              </a:rPr>
              <a:t>Culture Shock Curve </a:t>
            </a:r>
          </a:p>
          <a:p>
            <a:pPr marL="608965" indent="-397510" defTabSz="914377" eaLnBrk="1" fontAlgn="auto" hangingPunct="1">
              <a:buClr>
                <a:schemeClr val="tx1"/>
              </a:buClr>
              <a:buSzPct val="100000"/>
              <a:buFont typeface="Arial" panose="020B0604020202020204" pitchFamily="34" charset="0"/>
              <a:buChar char="•"/>
              <a:defRPr/>
            </a:pPr>
            <a:r>
              <a:rPr lang="en-IE" sz="2700">
                <a:ea typeface="+mn-lt"/>
                <a:cs typeface="+mn-lt"/>
              </a:rPr>
              <a:t>Different phases of adjustment</a:t>
            </a:r>
            <a:endParaRPr lang="en-IE" sz="2650">
              <a:ea typeface="+mn-lt"/>
              <a:cs typeface="+mn-lt"/>
            </a:endParaRPr>
          </a:p>
          <a:p>
            <a:pPr marL="1218565" lvl="1" indent="-397510" defTabSz="914377">
              <a:buClr>
                <a:schemeClr val="tx1"/>
              </a:buClr>
              <a:buSzPct val="100000"/>
              <a:buFont typeface="Courier New" panose="020B0604020202020204" pitchFamily="34" charset="0"/>
              <a:buChar char="o"/>
              <a:defRPr/>
            </a:pPr>
            <a:r>
              <a:rPr lang="en-IE" sz="2650">
                <a:ea typeface="+mn-lt"/>
                <a:cs typeface="+mn-lt"/>
              </a:rPr>
              <a:t>From Honeymoon to "shock" - uncertainty and doubt – to adaptation</a:t>
            </a:r>
          </a:p>
          <a:p>
            <a:pPr marL="608965" indent="-397510" defTabSz="914377" eaLnBrk="1" fontAlgn="auto" hangingPunct="1">
              <a:buClr>
                <a:schemeClr val="tx1"/>
              </a:buClr>
              <a:buSzPct val="100000"/>
              <a:buFont typeface="Arial" panose="020B0604020202020204" pitchFamily="34" charset="0"/>
              <a:buChar char="•"/>
              <a:defRPr/>
            </a:pPr>
            <a:r>
              <a:rPr lang="en-IE" sz="2667">
                <a:ea typeface="+mn-lt"/>
                <a:cs typeface="+mn-lt"/>
              </a:rPr>
              <a:t>Studying internationally pushes your boundaries</a:t>
            </a:r>
          </a:p>
          <a:p>
            <a:pPr marL="608965" indent="-397510" defTabSz="914377" eaLnBrk="1" fontAlgn="auto" hangingPunct="1">
              <a:buClr>
                <a:schemeClr val="tx1"/>
              </a:buClr>
              <a:buSzPct val="100000"/>
              <a:buFont typeface="Arial" panose="020B0604020202020204" pitchFamily="34" charset="0"/>
              <a:buChar char="•"/>
              <a:defRPr/>
            </a:pPr>
            <a:r>
              <a:rPr lang="en-IE" sz="2667">
                <a:ea typeface="+mn-lt"/>
                <a:cs typeface="+mn-lt"/>
              </a:rPr>
              <a:t>Becoming comfortable outside your comfort zone</a:t>
            </a:r>
            <a:endParaRPr lang="en-GB" sz="2667">
              <a:ea typeface="+mn-lt"/>
              <a:cs typeface="+mn-lt"/>
            </a:endParaRPr>
          </a:p>
        </p:txBody>
      </p:sp>
      <p:pic>
        <p:nvPicPr>
          <p:cNvPr id="183300" name="Picture Placeholder 6" descr="Rollercoaster track loops and twists shown against the sky">
            <a:extLst>
              <a:ext uri="{FF2B5EF4-FFF2-40B4-BE49-F238E27FC236}">
                <a16:creationId xmlns:a16="http://schemas.microsoft.com/office/drawing/2014/main" id="{AF7CBE77-A2A1-7691-AA51-04F41E428355}"/>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18280" r="18280"/>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Google Shape;203;p37">
            <a:extLst>
              <a:ext uri="{FF2B5EF4-FFF2-40B4-BE49-F238E27FC236}">
                <a16:creationId xmlns:a16="http://schemas.microsoft.com/office/drawing/2014/main" id="{B8F8D095-229F-D339-BE08-6159DB037BD6}"/>
              </a:ext>
            </a:extLst>
          </p:cNvPr>
          <p:cNvSpPr txBox="1">
            <a:spLocks noGrp="1"/>
          </p:cNvSpPr>
          <p:nvPr>
            <p:ph type="title"/>
          </p:nvPr>
        </p:nvSpPr>
        <p:spPr>
          <a:xfrm>
            <a:off x="544513" y="188913"/>
            <a:ext cx="5119687" cy="561975"/>
          </a:xfrm>
        </p:spPr>
        <p:txBody>
          <a:bodyPr rtlCol="0" anchor="t"/>
          <a:lstStyle/>
          <a:p>
            <a:pPr defTabSz="914377" eaLnBrk="1" fontAlgn="auto" hangingPunct="1">
              <a:defRPr/>
            </a:pPr>
            <a:r>
              <a:rPr lang="en-GB">
                <a:ea typeface="+mn-lt"/>
                <a:cs typeface="+mn-lt"/>
              </a:rPr>
              <a:t>Coping with change and settling in</a:t>
            </a:r>
            <a:br>
              <a:rPr lang="en-US"/>
            </a:br>
            <a:br>
              <a:rPr lang="en-GB">
                <a:ea typeface="+mn-lt"/>
                <a:cs typeface="+mn-lt"/>
              </a:rPr>
            </a:br>
            <a:br>
              <a:rPr lang="en-GB">
                <a:ea typeface="+mn-lt"/>
                <a:cs typeface="+mn-lt"/>
              </a:rPr>
            </a:br>
            <a:endParaRPr lang="en-GB">
              <a:solidFill>
                <a:srgbClr val="0569B9"/>
              </a:solidFill>
              <a:ea typeface="+mn-lt"/>
              <a:cs typeface="+mn-lt"/>
            </a:endParaRPr>
          </a:p>
        </p:txBody>
      </p:sp>
      <p:sp>
        <p:nvSpPr>
          <p:cNvPr id="204" name="Google Shape;204;p37">
            <a:extLst>
              <a:ext uri="{FF2B5EF4-FFF2-40B4-BE49-F238E27FC236}">
                <a16:creationId xmlns:a16="http://schemas.microsoft.com/office/drawing/2014/main" id="{72905D0B-BADB-F05E-7840-64F8EB6D248A}"/>
              </a:ext>
            </a:extLst>
          </p:cNvPr>
          <p:cNvSpPr txBox="1">
            <a:spLocks noGrp="1"/>
          </p:cNvSpPr>
          <p:nvPr>
            <p:ph type="body" idx="1"/>
          </p:nvPr>
        </p:nvSpPr>
        <p:spPr>
          <a:xfrm>
            <a:off x="160338" y="1435100"/>
            <a:ext cx="5888037" cy="3987800"/>
          </a:xfrm>
        </p:spPr>
        <p:txBody>
          <a:bodyPr rtlCol="0"/>
          <a:lstStyle/>
          <a:p>
            <a:pPr defTabSz="914377" eaLnBrk="1" fontAlgn="auto" hangingPunct="1">
              <a:buClr>
                <a:schemeClr val="tx1"/>
              </a:buClr>
              <a:buSzPct val="100000"/>
              <a:buFont typeface="Arial" panose="020B0604020202020204" pitchFamily="34" charset="0"/>
              <a:buChar char="•"/>
              <a:defRPr/>
            </a:pPr>
            <a:r>
              <a:rPr lang="en-IE" sz="2400">
                <a:ea typeface="+mn-lt"/>
                <a:cs typeface="+mn-lt"/>
              </a:rPr>
              <a:t>Talk to new friends or to Trinity staff</a:t>
            </a:r>
            <a:endParaRPr lang="en-IE" sz="2400"/>
          </a:p>
          <a:p>
            <a:pPr defTabSz="914377" eaLnBrk="1" fontAlgn="auto" hangingPunct="1">
              <a:buClr>
                <a:schemeClr val="tx1"/>
              </a:buClr>
              <a:buSzPct val="100000"/>
              <a:buFont typeface="Arial" panose="020B0604020202020204" pitchFamily="34" charset="0"/>
              <a:buChar char="•"/>
              <a:defRPr/>
            </a:pPr>
            <a:r>
              <a:rPr lang="en-IE" sz="2400">
                <a:ea typeface="+mn-lt"/>
                <a:cs typeface="+mn-lt"/>
              </a:rPr>
              <a:t>Get into a routine here</a:t>
            </a:r>
            <a:endParaRPr lang="en-GB" sz="2400"/>
          </a:p>
          <a:p>
            <a:pPr defTabSz="914377" eaLnBrk="1" fontAlgn="auto" hangingPunct="1">
              <a:buClr>
                <a:schemeClr val="tx1"/>
              </a:buClr>
              <a:buSzPct val="100000"/>
              <a:buFont typeface="Arial" panose="020B0604020202020204" pitchFamily="34" charset="0"/>
              <a:buChar char="•"/>
              <a:defRPr/>
            </a:pPr>
            <a:r>
              <a:rPr lang="en-IE" sz="2400">
                <a:ea typeface="+mn-lt"/>
                <a:cs typeface="+mn-lt"/>
              </a:rPr>
              <a:t>Get support from home... but not too much - live in Ireland's time zone, not the one back home</a:t>
            </a:r>
            <a:endParaRPr lang="en-IE" sz="2400"/>
          </a:p>
          <a:p>
            <a:pPr defTabSz="914377" eaLnBrk="1" fontAlgn="auto" hangingPunct="1">
              <a:buClr>
                <a:schemeClr val="tx1"/>
              </a:buClr>
              <a:buSzPct val="100000"/>
              <a:buFont typeface="Arial" panose="020B0604020202020204" pitchFamily="34" charset="0"/>
              <a:buChar char="•"/>
              <a:defRPr/>
            </a:pPr>
            <a:r>
              <a:rPr lang="en-IE" sz="2400">
                <a:ea typeface="+mn-lt"/>
                <a:cs typeface="+mn-lt"/>
              </a:rPr>
              <a:t>Take care of yourself, eat well and exercise</a:t>
            </a:r>
            <a:endParaRPr lang="en-IE" sz="2400"/>
          </a:p>
          <a:p>
            <a:pPr defTabSz="914377" eaLnBrk="1" fontAlgn="auto" hangingPunct="1">
              <a:buClr>
                <a:schemeClr val="tx1"/>
              </a:buClr>
              <a:buSzPct val="100000"/>
              <a:buFont typeface="Arial" panose="020B0604020202020204" pitchFamily="34" charset="0"/>
              <a:buChar char="•"/>
              <a:defRPr/>
            </a:pPr>
            <a:r>
              <a:rPr lang="en-IE" sz="2400">
                <a:ea typeface="+mn-lt"/>
                <a:cs typeface="+mn-lt"/>
              </a:rPr>
              <a:t>Take the initiative - Go out and meet Irish people - Join college clubs and societies</a:t>
            </a:r>
            <a:endParaRPr lang="en-IE" sz="2400"/>
          </a:p>
          <a:p>
            <a:pPr defTabSz="914377" eaLnBrk="1" fontAlgn="auto" hangingPunct="1">
              <a:buClr>
                <a:schemeClr val="tx1"/>
              </a:buClr>
              <a:buSzPct val="100000"/>
              <a:buFont typeface="Arial" panose="020B0604020202020204" pitchFamily="34" charset="0"/>
              <a:buChar char="•"/>
              <a:defRPr/>
            </a:pPr>
            <a:r>
              <a:rPr lang="en-IE" sz="2400">
                <a:ea typeface="+mn-lt"/>
                <a:cs typeface="+mn-lt"/>
              </a:rPr>
              <a:t>Immerse yourself in Irish life - read newspapers, watch Irish TV, social media</a:t>
            </a:r>
            <a:endParaRPr lang="en-GB" sz="2400"/>
          </a:p>
        </p:txBody>
      </p:sp>
      <p:pic>
        <p:nvPicPr>
          <p:cNvPr id="185348" name="Picture Placeholder 6">
            <a:extLst>
              <a:ext uri="{FF2B5EF4-FFF2-40B4-BE49-F238E27FC236}">
                <a16:creationId xmlns:a16="http://schemas.microsoft.com/office/drawing/2014/main" id="{AAFD473E-B74D-D43E-4AF4-820659726D3F}"/>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11790" r="11790"/>
          <a:stretch>
            <a:fillRect/>
          </a:stretch>
        </p:blipFill>
        <p:spPr>
          <a:xfrm>
            <a:off x="6096000" y="0"/>
            <a:ext cx="6096000" cy="63817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Placeholder 6">
            <a:extLst>
              <a:ext uri="{FF2B5EF4-FFF2-40B4-BE49-F238E27FC236}">
                <a16:creationId xmlns:a16="http://schemas.microsoft.com/office/drawing/2014/main" id="{197F22D0-E5A2-4C31-D2D1-392B4964C2DC}"/>
              </a:ext>
            </a:extLst>
          </p:cNvPr>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18291" r="18291"/>
          <a:stretch>
            <a:fillRect/>
          </a:stretch>
        </p:blipFill>
        <p:spPr bwMode="auto">
          <a:xfrm>
            <a:off x="6096000" y="0"/>
            <a:ext cx="6096000" cy="6397625"/>
          </a:xfrm>
          <a:noFill/>
        </p:spPr>
      </p:pic>
      <p:pic>
        <p:nvPicPr>
          <p:cNvPr id="187395" name="Picture 1">
            <a:extLst>
              <a:ext uri="{FF2B5EF4-FFF2-40B4-BE49-F238E27FC236}">
                <a16:creationId xmlns:a16="http://schemas.microsoft.com/office/drawing/2014/main" id="{BA023812-170A-31BB-3A50-1A59E99420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1728" t="38403" r="10741" b="7404"/>
          <a:stretch>
            <a:fillRect/>
          </a:stretch>
        </p:blipFill>
        <p:spPr bwMode="auto">
          <a:xfrm>
            <a:off x="2659063" y="201613"/>
            <a:ext cx="3435350" cy="374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7396" name="Picture 2">
            <a:extLst>
              <a:ext uri="{FF2B5EF4-FFF2-40B4-BE49-F238E27FC236}">
                <a16:creationId xmlns:a16="http://schemas.microsoft.com/office/drawing/2014/main" id="{6928C7A0-DE50-81DB-2FA7-9C8E516CC0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3" y="182563"/>
            <a:ext cx="2676526" cy="376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D744B9D-5EE4-6468-F2FD-51510CF594F3}"/>
              </a:ext>
            </a:extLst>
          </p:cNvPr>
          <p:cNvSpPr txBox="1"/>
          <p:nvPr/>
        </p:nvSpPr>
        <p:spPr>
          <a:xfrm>
            <a:off x="387350" y="4391025"/>
            <a:ext cx="6096000" cy="1528763"/>
          </a:xfrm>
          <a:prstGeom prst="rect">
            <a:avLst/>
          </a:prstGeom>
          <a:noFill/>
        </p:spPr>
        <p:txBody>
          <a:bodyPr>
            <a:spAutoFit/>
          </a:bodyPr>
          <a:lstStyle/>
          <a:p>
            <a:pPr marL="380990" indent="-380990" defTabSz="1219170" eaLnBrk="1" fontAlgn="auto" hangingPunct="1">
              <a:spcBef>
                <a:spcPts val="0"/>
              </a:spcBef>
              <a:spcAft>
                <a:spcPts val="0"/>
              </a:spcAft>
              <a:buClr>
                <a:srgbClr val="000000"/>
              </a:buClr>
              <a:buFont typeface="Arial" panose="020B0604020202020204" pitchFamily="34" charset="0"/>
              <a:buChar char="•"/>
              <a:defRPr/>
            </a:pPr>
            <a:r>
              <a:rPr lang="en-IE" sz="1867" kern="0">
                <a:solidFill>
                  <a:srgbClr val="000000"/>
                </a:solidFill>
                <a:latin typeface="Arial"/>
                <a:cs typeface="Arial"/>
                <a:sym typeface="Arial"/>
              </a:rPr>
              <a:t>Goin’ to Trinity community app - Join via link </a:t>
            </a:r>
          </a:p>
          <a:p>
            <a:pPr marL="380990" indent="-380990" defTabSz="1219170" eaLnBrk="1" fontAlgn="auto" hangingPunct="1">
              <a:spcBef>
                <a:spcPts val="0"/>
              </a:spcBef>
              <a:spcAft>
                <a:spcPts val="0"/>
              </a:spcAft>
              <a:buClr>
                <a:srgbClr val="000000"/>
              </a:buClr>
              <a:buFont typeface="Arial" panose="020B0604020202020204" pitchFamily="34" charset="0"/>
              <a:buChar char="•"/>
              <a:defRPr/>
            </a:pPr>
            <a:endParaRPr lang="en-IE" sz="1867" kern="0">
              <a:solidFill>
                <a:srgbClr val="000000"/>
              </a:solidFill>
              <a:latin typeface="Arial"/>
              <a:cs typeface="Arial"/>
              <a:sym typeface="Arial"/>
            </a:endParaRPr>
          </a:p>
          <a:p>
            <a:pPr marL="380990" indent="-380990" defTabSz="1219170" eaLnBrk="1" fontAlgn="auto" hangingPunct="1">
              <a:spcBef>
                <a:spcPts val="0"/>
              </a:spcBef>
              <a:spcAft>
                <a:spcPts val="0"/>
              </a:spcAft>
              <a:buClr>
                <a:srgbClr val="000000"/>
              </a:buClr>
              <a:buFont typeface="Arial" panose="020B0604020202020204" pitchFamily="34" charset="0"/>
              <a:buChar char="•"/>
              <a:defRPr/>
            </a:pPr>
            <a:r>
              <a:rPr lang="en-IE" sz="1867" kern="0">
                <a:solidFill>
                  <a:srgbClr val="000000"/>
                </a:solidFill>
                <a:latin typeface="Arial"/>
                <a:cs typeface="Arial"/>
                <a:sym typeface="Arial"/>
              </a:rPr>
              <a:t>Join and set up groups</a:t>
            </a:r>
          </a:p>
          <a:p>
            <a:pPr marL="380990" indent="-380990" defTabSz="1219170" eaLnBrk="1" fontAlgn="auto" hangingPunct="1">
              <a:spcBef>
                <a:spcPts val="0"/>
              </a:spcBef>
              <a:spcAft>
                <a:spcPts val="0"/>
              </a:spcAft>
              <a:buClr>
                <a:srgbClr val="000000"/>
              </a:buClr>
              <a:buFont typeface="Arial" panose="020B0604020202020204" pitchFamily="34" charset="0"/>
              <a:buChar char="•"/>
              <a:defRPr/>
            </a:pPr>
            <a:endParaRPr lang="en-IE" sz="1867" kern="0">
              <a:solidFill>
                <a:srgbClr val="000000"/>
              </a:solidFill>
              <a:latin typeface="Arial"/>
              <a:cs typeface="Arial"/>
              <a:sym typeface="Arial"/>
            </a:endParaRPr>
          </a:p>
          <a:p>
            <a:pPr marL="380990" indent="-380990" defTabSz="1219170" eaLnBrk="1" fontAlgn="auto" hangingPunct="1">
              <a:spcBef>
                <a:spcPts val="0"/>
              </a:spcBef>
              <a:spcAft>
                <a:spcPts val="0"/>
              </a:spcAft>
              <a:buClr>
                <a:srgbClr val="000000"/>
              </a:buClr>
              <a:buFont typeface="Arial" panose="020B0604020202020204" pitchFamily="34" charset="0"/>
              <a:buChar char="•"/>
              <a:defRPr/>
            </a:pPr>
            <a:r>
              <a:rPr lang="en-IE" sz="1867" kern="0">
                <a:solidFill>
                  <a:srgbClr val="000000"/>
                </a:solidFill>
                <a:latin typeface="Arial"/>
                <a:cs typeface="Arial"/>
                <a:sym typeface="Arial"/>
              </a:rPr>
              <a:t>Meet your Trinity community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442" name="Title 1">
            <a:extLst>
              <a:ext uri="{FF2B5EF4-FFF2-40B4-BE49-F238E27FC236}">
                <a16:creationId xmlns:a16="http://schemas.microsoft.com/office/drawing/2014/main" id="{49055B19-AA4C-FFE5-2F66-F6C44324B8F4}"/>
              </a:ext>
            </a:extLst>
          </p:cNvPr>
          <p:cNvSpPr>
            <a:spLocks noGrp="1" noChangeArrowheads="1"/>
          </p:cNvSpPr>
          <p:nvPr>
            <p:ph type="title"/>
          </p:nvPr>
        </p:nvSpPr>
        <p:spPr>
          <a:xfrm>
            <a:off x="479425" y="388938"/>
            <a:ext cx="5148263" cy="1012825"/>
          </a:xfrm>
        </p:spPr>
        <p:txBody>
          <a:bodyPr/>
          <a:lstStyle/>
          <a:p>
            <a:pPr eaLnBrk="1" hangingPunct="1">
              <a:lnSpc>
                <a:spcPct val="206000"/>
              </a:lnSpc>
              <a:spcBef>
                <a:spcPct val="0"/>
              </a:spcBef>
              <a:spcAft>
                <a:spcPct val="0"/>
              </a:spcAft>
              <a:buClr>
                <a:srgbClr val="0569B9"/>
              </a:buClr>
            </a:pPr>
            <a:r>
              <a:rPr lang="en-GB" altLang="en-US">
                <a:cs typeface="Arial" panose="020B0604020202020204" pitchFamily="34" charset="0"/>
              </a:rPr>
              <a:t>Goin App</a:t>
            </a:r>
            <a:endParaRPr lang="en-US" altLang="en-US">
              <a:cs typeface="Arial" panose="020B0604020202020204" pitchFamily="34" charset="0"/>
            </a:endParaRPr>
          </a:p>
        </p:txBody>
      </p:sp>
      <p:sp>
        <p:nvSpPr>
          <p:cNvPr id="13" name="Text Placeholder 2">
            <a:extLst>
              <a:ext uri="{FF2B5EF4-FFF2-40B4-BE49-F238E27FC236}">
                <a16:creationId xmlns:a16="http://schemas.microsoft.com/office/drawing/2014/main" id="{90CB4743-0D0C-E79E-127D-052D47D0B060}"/>
              </a:ext>
            </a:extLst>
          </p:cNvPr>
          <p:cNvSpPr>
            <a:spLocks noGrp="1"/>
          </p:cNvSpPr>
          <p:nvPr>
            <p:ph type="body" idx="1"/>
          </p:nvPr>
        </p:nvSpPr>
        <p:spPr>
          <a:xfrm>
            <a:off x="206375" y="1631950"/>
            <a:ext cx="5148263" cy="4244975"/>
          </a:xfrm>
        </p:spPr>
        <p:txBody>
          <a:bodyPr anchor="t"/>
          <a:lstStyle/>
          <a:p>
            <a:pPr eaLnBrk="1" fontAlgn="auto" hangingPunct="1">
              <a:buFont typeface="Arial"/>
              <a:buNone/>
              <a:defRPr/>
            </a:pPr>
            <a:endParaRPr lang="en-US" sz="2667">
              <a:sym typeface="Arial"/>
            </a:endParaRPr>
          </a:p>
          <a:p>
            <a:pPr eaLnBrk="1" fontAlgn="auto" hangingPunct="1">
              <a:buFont typeface="Arial"/>
              <a:buNone/>
              <a:defRPr/>
            </a:pPr>
            <a:endParaRPr lang="en-US" sz="2667">
              <a:sym typeface="Arial"/>
            </a:endParaRPr>
          </a:p>
          <a:p>
            <a:pPr eaLnBrk="1" fontAlgn="auto" hangingPunct="1">
              <a:buFont typeface="Arial"/>
              <a:buNone/>
              <a:defRPr/>
            </a:pPr>
            <a:endParaRPr lang="en-US" sz="2667">
              <a:sym typeface="Arial"/>
            </a:endParaRPr>
          </a:p>
          <a:p>
            <a:pPr eaLnBrk="1" fontAlgn="auto" hangingPunct="1">
              <a:buFont typeface="Arial"/>
              <a:buNone/>
              <a:defRPr/>
            </a:pPr>
            <a:r>
              <a:rPr lang="en-US" sz="2667">
                <a:sym typeface="Arial"/>
              </a:rPr>
              <a:t>Or follow this link: </a:t>
            </a:r>
            <a:r>
              <a:rPr lang="en-GB" sz="2667" u="sng">
                <a:solidFill>
                  <a:schemeClr val="hlink"/>
                </a:solidFill>
                <a:sym typeface="Arial"/>
              </a:rPr>
              <a:t>https://</a:t>
            </a:r>
            <a:r>
              <a:rPr lang="en-GB" sz="2667" u="sng" err="1">
                <a:solidFill>
                  <a:schemeClr val="hlink"/>
                </a:solidFill>
                <a:sym typeface="Arial"/>
              </a:rPr>
              <a:t>register.goinconnect.com</a:t>
            </a:r>
            <a:r>
              <a:rPr lang="en-GB" sz="2667" u="sng">
                <a:solidFill>
                  <a:schemeClr val="hlink"/>
                </a:solidFill>
                <a:sym typeface="Arial"/>
              </a:rPr>
              <a:t>/role-selection/94673</a:t>
            </a:r>
          </a:p>
          <a:p>
            <a:pPr eaLnBrk="1" fontAlgn="auto" hangingPunct="1">
              <a:buFont typeface="Arial"/>
              <a:buNone/>
              <a:defRPr/>
            </a:pPr>
            <a:endParaRPr lang="en-US" sz="2667">
              <a:solidFill>
                <a:schemeClr val="tx1"/>
              </a:solidFill>
              <a:sym typeface="Arial"/>
            </a:endParaRPr>
          </a:p>
        </p:txBody>
      </p:sp>
      <p:pic>
        <p:nvPicPr>
          <p:cNvPr id="189444" name="Picture 2">
            <a:extLst>
              <a:ext uri="{FF2B5EF4-FFF2-40B4-BE49-F238E27FC236}">
                <a16:creationId xmlns:a16="http://schemas.microsoft.com/office/drawing/2014/main" id="{B17725CA-975E-760E-6BA8-4FD587EC32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9188" y="296863"/>
            <a:ext cx="5889625" cy="595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Picture 5" descr="A picture containing screenshot, black, design&#10;&#10;Description automatically generated">
            <a:extLst>
              <a:ext uri="{FF2B5EF4-FFF2-40B4-BE49-F238E27FC236}">
                <a16:creationId xmlns:a16="http://schemas.microsoft.com/office/drawing/2014/main" id="{A1D870D9-3D88-46AE-5BC8-FAA8505EC3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8225" y="503238"/>
            <a:ext cx="1014413"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2" name="Google Shape;212;p38"/>
          <p:cNvPicPr preferRelativeResize="0"/>
          <p:nvPr/>
        </p:nvPicPr>
        <p:blipFill rotWithShape="1">
          <a:blip r:embed="rId3">
            <a:alphaModFix/>
          </a:blip>
          <a:srcRect/>
          <a:stretch/>
        </p:blipFill>
        <p:spPr>
          <a:xfrm>
            <a:off x="589679" y="491565"/>
            <a:ext cx="2177908" cy="586619"/>
          </a:xfrm>
          <a:prstGeom prst="rect">
            <a:avLst/>
          </a:prstGeom>
          <a:noFill/>
          <a:ln>
            <a:noFill/>
          </a:ln>
        </p:spPr>
      </p:pic>
      <p:sp>
        <p:nvSpPr>
          <p:cNvPr id="213" name="Google Shape;213;p38"/>
          <p:cNvSpPr/>
          <p:nvPr/>
        </p:nvSpPr>
        <p:spPr>
          <a:xfrm>
            <a:off x="5506321" y="678327"/>
            <a:ext cx="6096000" cy="862000"/>
          </a:xfrm>
          <a:prstGeom prst="rect">
            <a:avLst/>
          </a:prstGeom>
          <a:noFill/>
          <a:ln>
            <a:noFill/>
          </a:ln>
        </p:spPr>
        <p:txBody>
          <a:bodyPr spcFirstLastPara="1" wrap="square" lIns="121900" tIns="60967" rIns="121900" bIns="60967"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just"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575B8"/>
              </a:solidFill>
              <a:effectLst/>
              <a:uLnTx/>
              <a:uFillTx/>
              <a:latin typeface="Arial"/>
              <a:ea typeface="Arial"/>
              <a:cs typeface="Arial"/>
              <a:sym typeface="Arial"/>
            </a:endParaRPr>
          </a:p>
          <a:p>
            <a:pPr marL="372524" marR="0" lvl="0" indent="-220128" algn="l" defTabSz="1219170" rtl="0" eaLnBrk="1" fontAlgn="auto" latinLnBrk="0" hangingPunct="1">
              <a:lnSpc>
                <a:spcPct val="100000"/>
              </a:lnSpc>
              <a:spcBef>
                <a:spcPts val="0"/>
              </a:spcBef>
              <a:spcAft>
                <a:spcPts val="0"/>
              </a:spcAft>
              <a:buClr>
                <a:srgbClr val="0569B9"/>
              </a:buClr>
              <a:buSzPts val="1800"/>
              <a:buFont typeface="Arial"/>
              <a:buNone/>
              <a:tabLst/>
              <a:defRPr/>
            </a:pPr>
            <a:endParaRPr kumimoji="0" sz="2400" b="0" i="0" u="none" strike="noStrike" kern="0" cap="none" spc="0" normalizeH="0" baseline="0" noProof="0">
              <a:ln>
                <a:noFill/>
              </a:ln>
              <a:solidFill>
                <a:srgbClr val="1575B8"/>
              </a:solidFill>
              <a:effectLst/>
              <a:uLnTx/>
              <a:uFillTx/>
              <a:latin typeface="Arial"/>
              <a:ea typeface="Arial"/>
              <a:cs typeface="Arial"/>
              <a:sym typeface="Arial"/>
            </a:endParaRPr>
          </a:p>
        </p:txBody>
      </p:sp>
      <p:sp>
        <p:nvSpPr>
          <p:cNvPr id="5" name="TextBox 4">
            <a:extLst>
              <a:ext uri="{FF2B5EF4-FFF2-40B4-BE49-F238E27FC236}">
                <a16:creationId xmlns:a16="http://schemas.microsoft.com/office/drawing/2014/main" id="{A89B7B18-39E1-7E57-69A9-AC2FD6983944}"/>
              </a:ext>
            </a:extLst>
          </p:cNvPr>
          <p:cNvSpPr txBox="1"/>
          <p:nvPr/>
        </p:nvSpPr>
        <p:spPr>
          <a:xfrm>
            <a:off x="118879" y="5720551"/>
            <a:ext cx="11280227" cy="492443"/>
          </a:xfrm>
          <a:prstGeom prst="rect">
            <a:avLst/>
          </a:prstGeom>
          <a:noFill/>
        </p:spPr>
        <p:txBody>
          <a:bodyPr wrap="square" lIns="121920" tIns="60960" rIns="121920" bIns="6096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IE" sz="2400" b="1"/>
              <a:t>Welcome Guide: </a:t>
            </a:r>
            <a:r>
              <a:rPr lang="en-IE" sz="2400"/>
              <a:t>www.tcd.ie/study/assets/pdfs/Welcome-To-Trinity-2026.pdf</a:t>
            </a:r>
          </a:p>
        </p:txBody>
      </p:sp>
      <p:pic>
        <p:nvPicPr>
          <p:cNvPr id="2" name="Graphic 1">
            <a:extLst>
              <a:ext uri="{FF2B5EF4-FFF2-40B4-BE49-F238E27FC236}">
                <a16:creationId xmlns:a16="http://schemas.microsoft.com/office/drawing/2014/main" id="{4F28DBB3-0D14-6640-8B97-0E8F0994E3D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88050" y="3327400"/>
            <a:ext cx="215900" cy="203200"/>
          </a:xfrm>
          <a:prstGeom prst="rect">
            <a:avLst/>
          </a:prstGeom>
        </p:spPr>
      </p:pic>
      <p:pic>
        <p:nvPicPr>
          <p:cNvPr id="6" name="Picture 5" descr="A qr code on a white background&#10;&#10;AI-generated content may be incorrect.">
            <a:extLst>
              <a:ext uri="{FF2B5EF4-FFF2-40B4-BE49-F238E27FC236}">
                <a16:creationId xmlns:a16="http://schemas.microsoft.com/office/drawing/2014/main" id="{FD553C5B-F849-8207-7E48-9D967F6A792C}"/>
              </a:ext>
            </a:extLst>
          </p:cNvPr>
          <p:cNvPicPr>
            <a:picLocks noChangeAspect="1"/>
          </p:cNvPicPr>
          <p:nvPr/>
        </p:nvPicPr>
        <p:blipFill>
          <a:blip r:embed="rId5"/>
          <a:stretch>
            <a:fillRect/>
          </a:stretch>
        </p:blipFill>
        <p:spPr>
          <a:xfrm>
            <a:off x="8812591" y="1543957"/>
            <a:ext cx="2489200" cy="2463800"/>
          </a:xfrm>
          <a:prstGeom prst="rect">
            <a:avLst/>
          </a:prstGeom>
        </p:spPr>
      </p:pic>
      <p:pic>
        <p:nvPicPr>
          <p:cNvPr id="4" name="Picture 3" descr="A collage of a brochure of a university&#10;&#10;AI-generated content may be incorrect.">
            <a:extLst>
              <a:ext uri="{FF2B5EF4-FFF2-40B4-BE49-F238E27FC236}">
                <a16:creationId xmlns:a16="http://schemas.microsoft.com/office/drawing/2014/main" id="{DD5A394D-E028-93C8-4663-8A2C79620562}"/>
              </a:ext>
            </a:extLst>
          </p:cNvPr>
          <p:cNvPicPr>
            <a:picLocks noChangeAspect="1"/>
          </p:cNvPicPr>
          <p:nvPr/>
        </p:nvPicPr>
        <p:blipFill>
          <a:blip r:embed="rId6"/>
          <a:stretch>
            <a:fillRect/>
          </a:stretch>
        </p:blipFill>
        <p:spPr>
          <a:xfrm>
            <a:off x="-232" y="0"/>
            <a:ext cx="8158703" cy="5721048"/>
          </a:xfrm>
          <a:prstGeom prst="rect">
            <a:avLst/>
          </a:prstGeom>
        </p:spPr>
      </p:pic>
    </p:spTree>
    <p:extLst>
      <p:ext uri="{BB962C8B-B14F-4D97-AF65-F5344CB8AC3E}">
        <p14:creationId xmlns:p14="http://schemas.microsoft.com/office/powerpoint/2010/main" val="209275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itle 1">
            <a:extLst>
              <a:ext uri="{FF2B5EF4-FFF2-40B4-BE49-F238E27FC236}">
                <a16:creationId xmlns:a16="http://schemas.microsoft.com/office/drawing/2014/main" id="{508FF7C3-66B3-CCAF-8ED8-549F4548BE40}"/>
              </a:ext>
            </a:extLst>
          </p:cNvPr>
          <p:cNvSpPr>
            <a:spLocks noGrp="1" noChangeArrowheads="1"/>
          </p:cNvSpPr>
          <p:nvPr>
            <p:ph type="ctrTitle"/>
          </p:nvPr>
        </p:nvSpPr>
        <p:spPr>
          <a:xfrm>
            <a:off x="290513" y="2660650"/>
            <a:ext cx="3140075" cy="776288"/>
          </a:xfrm>
        </p:spPr>
        <p:txBody>
          <a:bodyPr/>
          <a:lstStyle/>
          <a:p>
            <a:pPr eaLnBrk="1" hangingPunct="1"/>
            <a:r>
              <a:rPr lang="en-US" altLang="en-US" b="1"/>
              <a:t>Be social</a:t>
            </a:r>
          </a:p>
        </p:txBody>
      </p:sp>
      <p:pic>
        <p:nvPicPr>
          <p:cNvPr id="190468" name="Picture 6" descr="Screen Shot 2023-07-30 at 15.51.36.png">
            <a:extLst>
              <a:ext uri="{FF2B5EF4-FFF2-40B4-BE49-F238E27FC236}">
                <a16:creationId xmlns:a16="http://schemas.microsoft.com/office/drawing/2014/main" id="{C7A78AC5-AF48-6687-A7E7-8335A5792C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9600" y="2660650"/>
            <a:ext cx="77787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69" name="TextBox 9">
            <a:extLst>
              <a:ext uri="{FF2B5EF4-FFF2-40B4-BE49-F238E27FC236}">
                <a16:creationId xmlns:a16="http://schemas.microsoft.com/office/drawing/2014/main" id="{23526E98-C29E-A86F-291B-18F81D3FAFB1}"/>
              </a:ext>
            </a:extLst>
          </p:cNvPr>
          <p:cNvSpPr txBox="1">
            <a:spLocks noChangeArrowheads="1"/>
          </p:cNvSpPr>
          <p:nvPr/>
        </p:nvSpPr>
        <p:spPr bwMode="auto">
          <a:xfrm>
            <a:off x="4425950" y="2582863"/>
            <a:ext cx="633253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5500" b="1">
                <a:solidFill>
                  <a:schemeClr val="bg1"/>
                </a:solidFill>
                <a:latin typeface="Calibri"/>
                <a:ea typeface="Calibri"/>
                <a:cs typeface="Calibri"/>
              </a:rPr>
              <a:t>@TCDGlobalRoom</a:t>
            </a:r>
            <a:endParaRPr lang="en-US" altLang="en-US" sz="5500" b="1">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itle 1">
            <a:extLst>
              <a:ext uri="{FF2B5EF4-FFF2-40B4-BE49-F238E27FC236}">
                <a16:creationId xmlns:a16="http://schemas.microsoft.com/office/drawing/2014/main" id="{6E977C04-8AFF-9402-AF32-DE23EAF32040}"/>
              </a:ext>
            </a:extLst>
          </p:cNvPr>
          <p:cNvSpPr>
            <a:spLocks noGrp="1" noChangeArrowheads="1"/>
          </p:cNvSpPr>
          <p:nvPr>
            <p:ph type="ctrTitle"/>
          </p:nvPr>
        </p:nvSpPr>
        <p:spPr>
          <a:xfrm>
            <a:off x="447228" y="1467275"/>
            <a:ext cx="6620837" cy="5368231"/>
          </a:xfrm>
        </p:spPr>
        <p:txBody>
          <a:bodyPr/>
          <a:lstStyle/>
          <a:p>
            <a:pPr eaLnBrk="1" hangingPunct="1"/>
            <a:r>
              <a:rPr lang="en-GB" altLang="en-US" sz="2400" b="1">
                <a:solidFill>
                  <a:schemeClr val="bg2"/>
                </a:solidFill>
              </a:rPr>
              <a:t>Thank You. Any questions – come up to us now – or drop by the Global Room at any point.</a:t>
            </a:r>
            <a:br>
              <a:rPr lang="en-GB" altLang="en-US" sz="2400"/>
            </a:br>
            <a:r>
              <a:rPr lang="en-GB" altLang="en-US" sz="2400">
                <a:solidFill>
                  <a:schemeClr val="bg2"/>
                </a:solidFill>
              </a:rPr>
              <a:t>Good luck with your studies and have </a:t>
            </a:r>
            <a:br>
              <a:rPr lang="en-GB" altLang="en-US" sz="2400"/>
            </a:br>
            <a:r>
              <a:rPr lang="en-GB" altLang="en-US" sz="2400">
                <a:solidFill>
                  <a:schemeClr val="bg2"/>
                </a:solidFill>
              </a:rPr>
              <a:t>a wonderful time at Trinity.</a:t>
            </a:r>
            <a:br>
              <a:rPr lang="en-GB" altLang="en-US" sz="2400">
                <a:solidFill>
                  <a:schemeClr val="bg2"/>
                </a:solidFill>
                <a:ea typeface="Calibri"/>
                <a:cs typeface="Calibri"/>
              </a:rPr>
            </a:br>
            <a:br>
              <a:rPr lang="en-GB" altLang="en-US" sz="2400"/>
            </a:br>
            <a:r>
              <a:rPr lang="en-GB" altLang="en-US" sz="2400">
                <a:cs typeface="Calibri"/>
              </a:rPr>
              <a:t>Email: </a:t>
            </a:r>
            <a:r>
              <a:rPr lang="en-GB" altLang="en-US" sz="2400">
                <a:cs typeface="Calibri"/>
                <a:hlinkClick r:id="rId2">
                  <a:extLst>
                    <a:ext uri="{A12FA001-AC4F-418D-AE19-62706E023703}">
                      <ahyp:hlinkClr xmlns:ahyp="http://schemas.microsoft.com/office/drawing/2018/hyperlinkcolor" val="tx"/>
                    </a:ext>
                  </a:extLst>
                </a:hlinkClick>
              </a:rPr>
              <a:t>tcdglobalroom@tcd.ie</a:t>
            </a:r>
            <a:r>
              <a:rPr lang="en-GB" altLang="en-US" sz="2400">
                <a:cs typeface="Calibri"/>
              </a:rPr>
              <a:t>	</a:t>
            </a:r>
            <a:br>
              <a:rPr lang="en-GB" altLang="en-US" sz="2400">
                <a:ea typeface="Calibri"/>
                <a:cs typeface="Calibri"/>
              </a:rPr>
            </a:br>
            <a:r>
              <a:rPr lang="en-IE" altLang="en-US" sz="2400">
                <a:ea typeface="Source Sans Pro"/>
                <a:cs typeface="Source Sans Pro" panose="020B0503030403020204" pitchFamily="34" charset="0"/>
              </a:rPr>
              <a:t>www.tcd.ie/students/       </a:t>
            </a:r>
            <a:endParaRPr lang="en-US" altLang="en-US" sz="2400">
              <a:solidFill>
                <a:schemeClr val="bg2"/>
              </a:solidFill>
              <a:ea typeface="Calibri"/>
              <a:cs typeface="Calibri"/>
            </a:endParaRPr>
          </a:p>
        </p:txBody>
      </p:sp>
      <p:pic>
        <p:nvPicPr>
          <p:cNvPr id="194563" name="Picture 2" descr="sl2.jpg">
            <a:extLst>
              <a:ext uri="{FF2B5EF4-FFF2-40B4-BE49-F238E27FC236}">
                <a16:creationId xmlns:a16="http://schemas.microsoft.com/office/drawing/2014/main" id="{4DB1512D-7816-AA81-7DC1-4311BAD376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9313" y="2479675"/>
            <a:ext cx="4903787" cy="327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TCD">
  <a:themeElements>
    <a:clrScheme name="TCD">
      <a:dk1>
        <a:srgbClr val="0569B9"/>
      </a:dk1>
      <a:lt1>
        <a:sysClr val="window" lastClr="FFFFFF"/>
      </a:lt1>
      <a:dk2>
        <a:srgbClr val="50555A"/>
      </a:dk2>
      <a:lt2>
        <a:srgbClr val="FFFFFF"/>
      </a:lt2>
      <a:accent1>
        <a:srgbClr val="0569B9"/>
      </a:accent1>
      <a:accent2>
        <a:srgbClr val="00AACD"/>
      </a:accent2>
      <a:accent3>
        <a:srgbClr val="00B4AA"/>
      </a:accent3>
      <a:accent4>
        <a:srgbClr val="32D732"/>
      </a:accent4>
      <a:accent5>
        <a:srgbClr val="FF641E"/>
      </a:accent5>
      <a:accent6>
        <a:srgbClr val="823278"/>
      </a:accent6>
      <a:hlink>
        <a:srgbClr val="0569B9"/>
      </a:hlink>
      <a:folHlink>
        <a:srgbClr val="0569B9"/>
      </a:folHlink>
    </a:clrScheme>
    <a:fontScheme name="TCD">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defRPr sz="900" dirty="0" smtClean="0"/>
        </a:defPPr>
      </a:lstStyle>
    </a:txDef>
  </a:objectDefaults>
  <a:extraClrSchemeLst/>
  <a:custClrLst>
    <a:custClr name="0569B9">
      <a:srgbClr val="0569B9"/>
    </a:custClr>
    <a:custClr name="00AACD">
      <a:srgbClr val="00AACD"/>
    </a:custClr>
    <a:custClr name="50555A">
      <a:srgbClr val="50555A"/>
    </a:custClr>
    <a:custClr name="00B4AA">
      <a:srgbClr val="00B4AA"/>
    </a:custClr>
    <a:custClr name="32D732">
      <a:srgbClr val="32D732"/>
    </a:custClr>
    <a:custClr name="96D700">
      <a:srgbClr val="96D700"/>
    </a:custClr>
    <a:custClr name="D2E100">
      <a:srgbClr val="D2E100"/>
    </a:custClr>
    <a:custClr name="FFD200">
      <a:srgbClr val="FFD200"/>
    </a:custClr>
    <a:custClr name="C8AA78">
      <a:srgbClr val="C8AA78"/>
    </a:custClr>
    <a:custClr name="FF641E">
      <a:srgbClr val="FF641E"/>
    </a:custClr>
    <a:custClr name="DC281E">
      <a:srgbClr val="DC281E"/>
    </a:custClr>
    <a:custClr name="823278">
      <a:srgbClr val="823278"/>
    </a:custClr>
    <a:custClr name="001E69">
      <a:srgbClr val="001E69"/>
    </a:custClr>
  </a:custClrLst>
  <a:extLst>
    <a:ext uri="{05A4C25C-085E-4340-85A3-A5531E510DB2}">
      <thm15:themeFamily xmlns:thm15="http://schemas.microsoft.com/office/thememl/2012/main" name="TCD PowerPoint Template.potx" id="{3FD4EF08-68AF-4013-B6EE-8C410FDC55A0}" vid="{3B775C0D-229C-45E1-96B9-EF40D71C8246}"/>
    </a:ext>
  </a:extLst>
</a:theme>
</file>

<file path=ppt/theme/theme2.xml><?xml version="1.0" encoding="utf-8"?>
<a:theme xmlns:a="http://schemas.openxmlformats.org/drawingml/2006/main" name="1_TCD">
  <a:themeElements>
    <a:clrScheme name="TCD">
      <a:dk1>
        <a:srgbClr val="0569B9"/>
      </a:dk1>
      <a:lt1>
        <a:srgbClr val="FFFFFF"/>
      </a:lt1>
      <a:dk2>
        <a:srgbClr val="50555A"/>
      </a:dk2>
      <a:lt2>
        <a:srgbClr val="FFFFFF"/>
      </a:lt2>
      <a:accent1>
        <a:srgbClr val="0569B9"/>
      </a:accent1>
      <a:accent2>
        <a:srgbClr val="00AACD"/>
      </a:accent2>
      <a:accent3>
        <a:srgbClr val="00B4AA"/>
      </a:accent3>
      <a:accent4>
        <a:srgbClr val="32D732"/>
      </a:accent4>
      <a:accent5>
        <a:srgbClr val="FF641E"/>
      </a:accent5>
      <a:accent6>
        <a:srgbClr val="823278"/>
      </a:accent6>
      <a:hlink>
        <a:srgbClr val="0569B9"/>
      </a:hlink>
      <a:folHlink>
        <a:srgbClr val="0569B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CD">
  <a:themeElements>
    <a:clrScheme name="TCD">
      <a:dk1>
        <a:srgbClr val="0569B9"/>
      </a:dk1>
      <a:lt1>
        <a:sysClr val="window" lastClr="FFFFFF"/>
      </a:lt1>
      <a:dk2>
        <a:srgbClr val="50555A"/>
      </a:dk2>
      <a:lt2>
        <a:srgbClr val="FFFFFF"/>
      </a:lt2>
      <a:accent1>
        <a:srgbClr val="0569B9"/>
      </a:accent1>
      <a:accent2>
        <a:srgbClr val="00AACD"/>
      </a:accent2>
      <a:accent3>
        <a:srgbClr val="00B4AA"/>
      </a:accent3>
      <a:accent4>
        <a:srgbClr val="32D732"/>
      </a:accent4>
      <a:accent5>
        <a:srgbClr val="FF641E"/>
      </a:accent5>
      <a:accent6>
        <a:srgbClr val="823278"/>
      </a:accent6>
      <a:hlink>
        <a:srgbClr val="0569B9"/>
      </a:hlink>
      <a:folHlink>
        <a:srgbClr val="0569B9"/>
      </a:folHlink>
    </a:clrScheme>
    <a:fontScheme name="TCD">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defRPr sz="900" dirty="0" smtClean="0"/>
        </a:defPPr>
      </a:lstStyle>
    </a:txDef>
  </a:objectDefaults>
  <a:extraClrSchemeLst/>
  <a:custClrLst>
    <a:custClr name="0569B9">
      <a:srgbClr val="0569B9"/>
    </a:custClr>
    <a:custClr name="00AACD">
      <a:srgbClr val="00AACD"/>
    </a:custClr>
    <a:custClr name="50555A">
      <a:srgbClr val="50555A"/>
    </a:custClr>
    <a:custClr name="00B4AA">
      <a:srgbClr val="00B4AA"/>
    </a:custClr>
    <a:custClr name="32D732">
      <a:srgbClr val="32D732"/>
    </a:custClr>
    <a:custClr name="96D700">
      <a:srgbClr val="96D700"/>
    </a:custClr>
    <a:custClr name="D2E100">
      <a:srgbClr val="D2E100"/>
    </a:custClr>
    <a:custClr name="FFD200">
      <a:srgbClr val="FFD200"/>
    </a:custClr>
    <a:custClr name="C8AA78">
      <a:srgbClr val="C8AA78"/>
    </a:custClr>
    <a:custClr name="FF641E">
      <a:srgbClr val="FF641E"/>
    </a:custClr>
    <a:custClr name="DC281E">
      <a:srgbClr val="DC281E"/>
    </a:custClr>
    <a:custClr name="823278">
      <a:srgbClr val="823278"/>
    </a:custClr>
    <a:custClr name="001E69">
      <a:srgbClr val="001E69"/>
    </a:custClr>
  </a:custClrLst>
  <a:extLst>
    <a:ext uri="{05A4C25C-085E-4340-85A3-A5531E510DB2}">
      <thm15:themeFamily xmlns:thm15="http://schemas.microsoft.com/office/thememl/2012/main" name="TCD PowerPoint Template.potx" id="{3FD4EF08-68AF-4013-B6EE-8C410FDC55A0}" vid="{3B775C0D-229C-45E1-96B9-EF40D71C8246}"/>
    </a:ext>
  </a:extLst>
</a:theme>
</file>

<file path=ppt/theme/theme4.xml><?xml version="1.0" encoding="utf-8"?>
<a:theme xmlns:a="http://schemas.openxmlformats.org/drawingml/2006/main" name="3_TCD">
  <a:themeElements>
    <a:clrScheme name="TCD">
      <a:dk1>
        <a:srgbClr val="0569B9"/>
      </a:dk1>
      <a:lt1>
        <a:srgbClr val="FFFFFF"/>
      </a:lt1>
      <a:dk2>
        <a:srgbClr val="50555A"/>
      </a:dk2>
      <a:lt2>
        <a:srgbClr val="FFFFFF"/>
      </a:lt2>
      <a:accent1>
        <a:srgbClr val="0569B9"/>
      </a:accent1>
      <a:accent2>
        <a:srgbClr val="00AACD"/>
      </a:accent2>
      <a:accent3>
        <a:srgbClr val="00B4AA"/>
      </a:accent3>
      <a:accent4>
        <a:srgbClr val="32D732"/>
      </a:accent4>
      <a:accent5>
        <a:srgbClr val="FF641E"/>
      </a:accent5>
      <a:accent6>
        <a:srgbClr val="823278"/>
      </a:accent6>
      <a:hlink>
        <a:srgbClr val="0569B9"/>
      </a:hlink>
      <a:folHlink>
        <a:srgbClr val="0569B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TCD">
  <a:themeElements>
    <a:clrScheme name="TCD">
      <a:dk1>
        <a:srgbClr val="0569B9"/>
      </a:dk1>
      <a:lt1>
        <a:srgbClr val="FFFFFF"/>
      </a:lt1>
      <a:dk2>
        <a:srgbClr val="50555A"/>
      </a:dk2>
      <a:lt2>
        <a:srgbClr val="FFFFFF"/>
      </a:lt2>
      <a:accent1>
        <a:srgbClr val="0569B9"/>
      </a:accent1>
      <a:accent2>
        <a:srgbClr val="00AACD"/>
      </a:accent2>
      <a:accent3>
        <a:srgbClr val="00B4AA"/>
      </a:accent3>
      <a:accent4>
        <a:srgbClr val="32D732"/>
      </a:accent4>
      <a:accent5>
        <a:srgbClr val="FF641E"/>
      </a:accent5>
      <a:accent6>
        <a:srgbClr val="823278"/>
      </a:accent6>
      <a:hlink>
        <a:srgbClr val="0569B9"/>
      </a:hlink>
      <a:folHlink>
        <a:srgbClr val="0569B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CFB84E69F9E644A05ABF9D692C1816" ma:contentTypeVersion="16" ma:contentTypeDescription="Create a new document." ma:contentTypeScope="" ma:versionID="4ff69664b88b2904a5c157863823c21e">
  <xsd:schema xmlns:xsd="http://www.w3.org/2001/XMLSchema" xmlns:xs="http://www.w3.org/2001/XMLSchema" xmlns:p="http://schemas.microsoft.com/office/2006/metadata/properties" xmlns:ns2="87af1a7b-c224-48a6-9cf1-577fe45a6848" xmlns:ns3="cde1ea3e-93fa-4fbb-bc53-14f62a15f78b" targetNamespace="http://schemas.microsoft.com/office/2006/metadata/properties" ma:root="true" ma:fieldsID="21c39f2340b36588ea58f85ea951742f" ns2:_="" ns3:_="">
    <xsd:import namespace="87af1a7b-c224-48a6-9cf1-577fe45a6848"/>
    <xsd:import namespace="cde1ea3e-93fa-4fbb-bc53-14f62a15f78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MediaServiceObjectDetectorVersions" minOccurs="0"/>
                <xsd:element ref="ns3:MediaServiceSearchProperties" minOccurs="0"/>
                <xsd:element ref="ns3:MediaServiceGenerationTime" minOccurs="0"/>
                <xsd:element ref="ns3:MediaServiceEventHashCode" minOccurs="0"/>
                <xsd:element ref="ns3:lcf76f155ced4ddcb4097134ff3c332f" minOccurs="0"/>
                <xsd:element ref="ns2:TaxCatchAll" minOccurs="0"/>
                <xsd:element ref="ns3:MediaServiceOCR"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af1a7b-c224-48a6-9cf1-577fe45a684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8545801-7fa5-42ae-9687-270383120f52}" ma:internalName="TaxCatchAll" ma:showField="CatchAllData" ma:web="87af1a7b-c224-48a6-9cf1-577fe45a684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de1ea3e-93fa-4fbb-bc53-14f62a15f78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d9b36d8-e8b0-4d46-88aa-db730269cdb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e1ea3e-93fa-4fbb-bc53-14f62a15f78b">
      <Terms xmlns="http://schemas.microsoft.com/office/infopath/2007/PartnerControls"/>
    </lcf76f155ced4ddcb4097134ff3c332f>
    <TaxCatchAll xmlns="87af1a7b-c224-48a6-9cf1-577fe45a6848" xsi:nil="true"/>
  </documentManagement>
</p:properties>
</file>

<file path=customXml/itemProps1.xml><?xml version="1.0" encoding="utf-8"?>
<ds:datastoreItem xmlns:ds="http://schemas.openxmlformats.org/officeDocument/2006/customXml" ds:itemID="{590FA0B5-BAC4-497F-9E71-A52D4048F6AB}">
  <ds:schemaRefs>
    <ds:schemaRef ds:uri="87af1a7b-c224-48a6-9cf1-577fe45a6848"/>
    <ds:schemaRef ds:uri="cde1ea3e-93fa-4fbb-bc53-14f62a15f78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FBDC404-CC54-4FA3-819E-0A388E0775B1}">
  <ds:schemaRefs>
    <ds:schemaRef ds:uri="http://schemas.microsoft.com/sharepoint/v3/contenttype/forms"/>
  </ds:schemaRefs>
</ds:datastoreItem>
</file>

<file path=customXml/itemProps3.xml><?xml version="1.0" encoding="utf-8"?>
<ds:datastoreItem xmlns:ds="http://schemas.openxmlformats.org/officeDocument/2006/customXml" ds:itemID="{2105C044-2E20-4662-BD14-07972E0D631B}">
  <ds:schemaRefs>
    <ds:schemaRef ds:uri="87af1a7b-c224-48a6-9cf1-577fe45a6848"/>
    <ds:schemaRef ds:uri="http://purl.org/dc/dcmitype/"/>
    <ds:schemaRef ds:uri="http://schemas.microsoft.com/office/2006/metadata/properties"/>
    <ds:schemaRef ds:uri="http://purl.org/dc/terms/"/>
    <ds:schemaRef ds:uri="http://www.w3.org/XML/1998/namespace"/>
    <ds:schemaRef ds:uri="http://schemas.microsoft.com/office/2006/documentManagement/types"/>
    <ds:schemaRef ds:uri="http://purl.org/dc/elements/1.1/"/>
    <ds:schemaRef ds:uri="cde1ea3e-93fa-4fbb-bc53-14f62a15f78b"/>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TCD</Template>
  <TotalTime>15</TotalTime>
  <Words>2661</Words>
  <Application>Microsoft Office PowerPoint</Application>
  <PresentationFormat>Widescreen</PresentationFormat>
  <Paragraphs>366</Paragraphs>
  <Slides>49</Slides>
  <Notes>41</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49</vt:i4>
      </vt:variant>
    </vt:vector>
  </HeadingPairs>
  <TitlesOfParts>
    <vt:vector size="61" baseType="lpstr">
      <vt:lpstr>Arial</vt:lpstr>
      <vt:lpstr>Arial,Sans-Serif</vt:lpstr>
      <vt:lpstr>Calibri</vt:lpstr>
      <vt:lpstr>Calibri Light</vt:lpstr>
      <vt:lpstr>Courier New</vt:lpstr>
      <vt:lpstr>Courier New,monospace</vt:lpstr>
      <vt:lpstr>Source Sans Pro</vt:lpstr>
      <vt:lpstr>TCD</vt:lpstr>
      <vt:lpstr>1_TCD</vt:lpstr>
      <vt:lpstr>2_TCD</vt:lpstr>
      <vt:lpstr>3_TCD</vt:lpstr>
      <vt:lpstr>4_TCD</vt:lpstr>
      <vt:lpstr>International Postgraduate Student Orientation  September 2026 </vt:lpstr>
      <vt:lpstr>Welcome</vt:lpstr>
      <vt:lpstr>PowerPoint Presentation</vt:lpstr>
      <vt:lpstr>Irish language ice-breaker</vt:lpstr>
      <vt:lpstr>Image Slide</vt:lpstr>
      <vt:lpstr>Image Slide</vt:lpstr>
      <vt:lpstr>Student Ambassador Team </vt:lpstr>
      <vt:lpstr>Two Image Slide</vt:lpstr>
      <vt:lpstr>2. Events in Orientation Week for  Postgraduate Students</vt:lpstr>
      <vt:lpstr>Three Image Slide</vt:lpstr>
      <vt:lpstr> </vt:lpstr>
      <vt:lpstr>Making an appointment with Immigration Service Delivery (ISD) –  for Non-EU students</vt:lpstr>
      <vt:lpstr>Day of your ISD appointment </vt:lpstr>
      <vt:lpstr>Proof of Registration Letter</vt:lpstr>
      <vt:lpstr>PowerPoint Presentation</vt:lpstr>
      <vt:lpstr>Entry visas for other countries</vt:lpstr>
      <vt:lpstr>Schengen Visa</vt:lpstr>
      <vt:lpstr>UK Visa (incl. Northern Ireland)</vt:lpstr>
      <vt:lpstr>Global Room Immigration Clinics</vt:lpstr>
      <vt:lpstr>4. Opening a Student Bank Account</vt:lpstr>
      <vt:lpstr>Opening Requirements</vt:lpstr>
      <vt:lpstr>Note</vt:lpstr>
      <vt:lpstr>5. Working in Ireland</vt:lpstr>
      <vt:lpstr>Your PPSN (Personal Public Service Number) </vt:lpstr>
      <vt:lpstr>6. Health Insurance  </vt:lpstr>
      <vt:lpstr>Irish Life Health</vt:lpstr>
      <vt:lpstr>7. Safety</vt:lpstr>
      <vt:lpstr>Avoiding scams</vt:lpstr>
      <vt:lpstr> </vt:lpstr>
      <vt:lpstr>9. Crossing cultures</vt:lpstr>
      <vt:lpstr>“Global dexterity is about learning to adapt your behaviour across cultures –  no matter what culture you come from, what culture you are going to, or the situation you find yourself in.”  Andy Molinsky (2013) </vt:lpstr>
      <vt:lpstr>Next step… acclimatising to a new culture</vt:lpstr>
      <vt:lpstr>Thinking about culture…  What is culture? </vt:lpstr>
      <vt:lpstr>PowerPoint Presentation</vt:lpstr>
      <vt:lpstr>Similarities and differences </vt:lpstr>
      <vt:lpstr>Cultural differences in everyday life </vt:lpstr>
      <vt:lpstr>PowerPoint Presentation</vt:lpstr>
      <vt:lpstr>Irish language decoder  </vt:lpstr>
      <vt:lpstr>TCD Jargon Buster     </vt:lpstr>
      <vt:lpstr>Different ways of communicating</vt:lpstr>
      <vt:lpstr>Don’t forget we speak another language in Ireland…  But we also have many regional accents…  </vt:lpstr>
      <vt:lpstr>What to do if you are finding accents hard to understand…   </vt:lpstr>
      <vt:lpstr>Culture shock and homesickness    </vt:lpstr>
      <vt:lpstr>Coping with change and settling in   </vt:lpstr>
      <vt:lpstr>PowerPoint Presentation</vt:lpstr>
      <vt:lpstr>Goin App</vt:lpstr>
      <vt:lpstr>PowerPoint Presentation</vt:lpstr>
      <vt:lpstr>Be social</vt:lpstr>
      <vt:lpstr>Thank You. Any questions – come up to us now – or drop by the Global Room at any point. Good luck with your studies and have  a wonderful time at Trinity.  Email: tcdglobalroom@tcd.ie  www.tcd.ie/students/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 consectetuer adipiscing</dc:title>
  <dc:creator>keith@detail.ie</dc:creator>
  <cp:lastModifiedBy>Eimear Rouine</cp:lastModifiedBy>
  <cp:revision>3</cp:revision>
  <dcterms:created xsi:type="dcterms:W3CDTF">2021-05-20T08:55:03Z</dcterms:created>
  <dcterms:modified xsi:type="dcterms:W3CDTF">2026-09-04T14:40:12Z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0x010100AACFB84E69F9E644A05ABF9D692C1816</vt:lpwstr>
  </property>
  <property fmtid="{D5CDD505-2E9C-101B-9397-08002B2CF9AE}" pid="3" name="MediaServiceImageTags">
    <vt:lpwstr/>
  </property>
</Properties>
</file>